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9" r:id="rId4"/>
    <p:sldId id="266" r:id="rId5"/>
    <p:sldId id="257" r:id="rId6"/>
    <p:sldId id="258" r:id="rId7"/>
    <p:sldId id="263" r:id="rId8"/>
    <p:sldId id="265" r:id="rId9"/>
    <p:sldId id="270" r:id="rId10"/>
    <p:sldId id="274" r:id="rId11"/>
    <p:sldId id="275" r:id="rId12"/>
    <p:sldId id="262" r:id="rId13"/>
    <p:sldId id="267" r:id="rId14"/>
    <p:sldId id="264" r:id="rId15"/>
    <p:sldId id="259" r:id="rId16"/>
    <p:sldId id="261" r:id="rId17"/>
    <p:sldId id="260" r:id="rId18"/>
    <p:sldId id="272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9C58B-5B64-46AD-971D-FA080514BFA5}" v="7" dt="2022-12-01T20:24:38.159"/>
    <p1510:client id="{0118B923-BDA2-4C74-A030-382B2866DEDA}" v="398" dt="2022-12-01T18:39:29.059"/>
    <p1510:client id="{0EF000B9-9499-45ED-B0BA-F837E90DC28F}" v="570" dt="2022-11-29T23:40:52.378"/>
    <p1510:client id="{378FF30F-9BB1-FEDB-DC44-C00B2729BF06}" v="250" dt="2022-11-29T23:34:44.696"/>
    <p1510:client id="{391349EF-F960-43B9-A5E2-C965705764B2}" v="184" dt="2022-11-29T22:49:01.674"/>
    <p1510:client id="{4DA410C2-CDD4-491F-8F2B-C97ED6EDD00B}" v="1" dt="2022-11-29T21:19:08.256"/>
    <p1510:client id="{53B0CD67-221F-490A-9563-006AF5D942A2}" v="71" dt="2022-12-04T18:07:52.947"/>
    <p1510:client id="{744C3339-287D-469B-9B2A-1470B7EDDC04}" v="370" dt="2022-12-01T21:45:41.969"/>
    <p1510:client id="{85EBEA51-6AA2-5BC4-576B-E93AA3A9DCF0}" v="413" dt="2022-11-29T22:21:54.793"/>
    <p1510:client id="{89C9A1D9-B228-4DED-96E6-AC915D143361}" v="29" dt="2022-11-29T22:46:51.267"/>
    <p1510:client id="{8C6DEE48-FAA7-44BA-8E87-7CB33F72D879}" v="153" dt="2022-12-01T07:30:19.158"/>
    <p1510:client id="{9BC7BD98-5CFA-4B26-9424-A0269317840E}" v="17" dt="2022-11-29T22:51:58.342"/>
    <p1510:client id="{9C891905-2C46-4300-B13F-F5AB1314AA64}" v="390" dt="2022-11-29T23:20:50.548"/>
    <p1510:client id="{9CA12E6A-4273-4F2F-B8A6-3A6F21C8BE13}" v="230" dt="2022-12-01T07:43:00.418"/>
    <p1510:client id="{AC3FC6DC-93A7-4747-B7D8-0196A6A0F892}" v="201" dt="2022-12-04T18:14:55.990"/>
    <p1510:client id="{AF1B6C66-5DB1-9315-9697-7D6A6014EEC7}" v="15" dt="2022-12-01T22:09:07.902"/>
    <p1510:client id="{B2F149A7-0324-3992-D960-7DE6DF6C3B23}" v="12" dt="2022-12-01T18:45:24.893"/>
    <p1510:client id="{BFC85531-61A7-4EC2-94C4-30391D1DC00C}" v="502" dt="2022-11-29T22:35:39.842"/>
    <p1510:client id="{CB9410B0-5850-45A5-9E40-FB4D80DFE751}" v="65" dt="2022-11-29T22:39:30.145"/>
    <p1510:client id="{D90AAE7D-FC14-88B6-44C4-4133FF4FE4EC}" v="140" dt="2022-11-29T22:57:01.121"/>
    <p1510:client id="{E814E70E-154D-456B-B645-CFC7755FD42B}" v="104" dt="2022-11-29T22:43:15.234"/>
    <p1510:client id="{F1B578FF-E5C2-4435-A5B1-B94F0B7BF898}" v="117" dt="2022-11-29T21:54:44.326"/>
    <p1510:client id="{F42A52AC-A4AA-4352-9A76-F13D7D0E4734}" v="437" dt="2022-11-29T22:34:23.648"/>
    <p1510:client id="{F8E41547-8754-4276-9B04-E8A514643CD6}" v="1137" dt="2022-11-29T23:18:18.551"/>
    <p1510:client id="{FB6A6D02-20E3-48DF-B642-B8FAA39ADD13}" v="93" dt="2022-12-01T18:15:41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FA5EA3-6F58-4C36-BE0B-1FFF999530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C89C064-D8CB-4D84-B52F-99948D73A3A5}">
      <dgm:prSet/>
      <dgm:spPr/>
      <dgm:t>
        <a:bodyPr/>
        <a:lstStyle/>
        <a:p>
          <a:r>
            <a:rPr lang="en-US">
              <a:latin typeface="Calibri Light" panose="020F0302020204030204"/>
            </a:rPr>
            <a:t>Validated</a:t>
          </a:r>
          <a:r>
            <a:rPr lang="en-US"/>
            <a:t> the Flight Management System of Delta Air Lines that allows customers to </a:t>
          </a:r>
          <a:r>
            <a:rPr lang="en-US" b="1"/>
            <a:t>Book a Flight</a:t>
          </a:r>
          <a:r>
            <a:rPr lang="en-US" b="1">
              <a:latin typeface="Calibri Light" panose="020F0302020204030204"/>
            </a:rPr>
            <a:t>.</a:t>
          </a:r>
          <a:r>
            <a:rPr lang="en-US"/>
            <a:t> </a:t>
          </a:r>
        </a:p>
      </dgm:t>
    </dgm:pt>
    <dgm:pt modelId="{077E924B-361C-478A-B849-1D3FD3F199DD}" type="parTrans" cxnId="{2F1327EE-369F-4010-AFB8-E6D0F03C2C33}">
      <dgm:prSet/>
      <dgm:spPr/>
      <dgm:t>
        <a:bodyPr/>
        <a:lstStyle/>
        <a:p>
          <a:endParaRPr lang="en-US"/>
        </a:p>
      </dgm:t>
    </dgm:pt>
    <dgm:pt modelId="{6F684345-72C6-46D9-BEBF-F4EAF48D6A20}" type="sibTrans" cxnId="{2F1327EE-369F-4010-AFB8-E6D0F03C2C33}">
      <dgm:prSet/>
      <dgm:spPr/>
      <dgm:t>
        <a:bodyPr/>
        <a:lstStyle/>
        <a:p>
          <a:endParaRPr lang="en-US"/>
        </a:p>
      </dgm:t>
    </dgm:pt>
    <dgm:pt modelId="{3F8C1DB1-CCC6-449A-BA2B-97A1148826D6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Tested </a:t>
          </a:r>
          <a:r>
            <a:rPr lang="en-US"/>
            <a:t>features such as searching flights, trip type, passengers, seats, and purchase flight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F4BEE13C-D0CE-425E-BDE0-78F983683907}" type="parTrans" cxnId="{05C87C28-AE7B-4A63-9304-B37025A61087}">
      <dgm:prSet/>
      <dgm:spPr/>
      <dgm:t>
        <a:bodyPr/>
        <a:lstStyle/>
        <a:p>
          <a:endParaRPr lang="en-US"/>
        </a:p>
      </dgm:t>
    </dgm:pt>
    <dgm:pt modelId="{90D7C7EF-70FB-4674-BE6E-28BE9AAB303A}" type="sibTrans" cxnId="{05C87C28-AE7B-4A63-9304-B37025A61087}">
      <dgm:prSet/>
      <dgm:spPr/>
      <dgm:t>
        <a:bodyPr/>
        <a:lstStyle/>
        <a:p>
          <a:endParaRPr lang="en-US"/>
        </a:p>
      </dgm:t>
    </dgm:pt>
    <dgm:pt modelId="{058A4782-9AA2-4A09-9966-324643950826}" type="pres">
      <dgm:prSet presAssocID="{3CFA5EA3-6F58-4C36-BE0B-1FFF9995309A}" presName="root" presStyleCnt="0">
        <dgm:presLayoutVars>
          <dgm:dir/>
          <dgm:resizeHandles val="exact"/>
        </dgm:presLayoutVars>
      </dgm:prSet>
      <dgm:spPr/>
    </dgm:pt>
    <dgm:pt modelId="{8C0E57FE-BA01-4095-9599-1D789E2D3FDC}" type="pres">
      <dgm:prSet presAssocID="{8C89C064-D8CB-4D84-B52F-99948D73A3A5}" presName="compNode" presStyleCnt="0"/>
      <dgm:spPr/>
    </dgm:pt>
    <dgm:pt modelId="{399A9180-C484-4D10-8B0F-75E691157EB7}" type="pres">
      <dgm:prSet presAssocID="{8C89C064-D8CB-4D84-B52F-99948D73A3A5}" presName="bgRect" presStyleLbl="bgShp" presStyleIdx="0" presStyleCnt="2"/>
      <dgm:spPr/>
    </dgm:pt>
    <dgm:pt modelId="{3538A28C-5672-44E8-B725-04DAE597ADD2}" type="pres">
      <dgm:prSet presAssocID="{8C89C064-D8CB-4D84-B52F-99948D73A3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975BA074-079C-4CCB-BFEC-BA1B24332F5A}" type="pres">
      <dgm:prSet presAssocID="{8C89C064-D8CB-4D84-B52F-99948D73A3A5}" presName="spaceRect" presStyleCnt="0"/>
      <dgm:spPr/>
    </dgm:pt>
    <dgm:pt modelId="{0B21C6B7-94E1-4AC6-9916-BB17C52D9378}" type="pres">
      <dgm:prSet presAssocID="{8C89C064-D8CB-4D84-B52F-99948D73A3A5}" presName="parTx" presStyleLbl="revTx" presStyleIdx="0" presStyleCnt="2">
        <dgm:presLayoutVars>
          <dgm:chMax val="0"/>
          <dgm:chPref val="0"/>
        </dgm:presLayoutVars>
      </dgm:prSet>
      <dgm:spPr/>
    </dgm:pt>
    <dgm:pt modelId="{9BCBE023-1DFD-456B-88AE-24AFCD5D8E09}" type="pres">
      <dgm:prSet presAssocID="{6F684345-72C6-46D9-BEBF-F4EAF48D6A20}" presName="sibTrans" presStyleCnt="0"/>
      <dgm:spPr/>
    </dgm:pt>
    <dgm:pt modelId="{CE905A72-00F8-41B3-BCC5-9BE2E3EAF016}" type="pres">
      <dgm:prSet presAssocID="{3F8C1DB1-CCC6-449A-BA2B-97A1148826D6}" presName="compNode" presStyleCnt="0"/>
      <dgm:spPr/>
    </dgm:pt>
    <dgm:pt modelId="{382827CC-FB3A-4914-BD03-C7D616ADCB67}" type="pres">
      <dgm:prSet presAssocID="{3F8C1DB1-CCC6-449A-BA2B-97A1148826D6}" presName="bgRect" presStyleLbl="bgShp" presStyleIdx="1" presStyleCnt="2"/>
      <dgm:spPr/>
    </dgm:pt>
    <dgm:pt modelId="{3D7DF25D-F3F1-47E2-A475-61E4EC13003D}" type="pres">
      <dgm:prSet presAssocID="{3F8C1DB1-CCC6-449A-BA2B-97A1148826D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DA13DFED-0B6C-40FE-9191-D63194C8A8EB}" type="pres">
      <dgm:prSet presAssocID="{3F8C1DB1-CCC6-449A-BA2B-97A1148826D6}" presName="spaceRect" presStyleCnt="0"/>
      <dgm:spPr/>
    </dgm:pt>
    <dgm:pt modelId="{FB48EBCF-412D-4E4E-95B2-4378524AB0B8}" type="pres">
      <dgm:prSet presAssocID="{3F8C1DB1-CCC6-449A-BA2B-97A1148826D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5C87C28-AE7B-4A63-9304-B37025A61087}" srcId="{3CFA5EA3-6F58-4C36-BE0B-1FFF9995309A}" destId="{3F8C1DB1-CCC6-449A-BA2B-97A1148826D6}" srcOrd="1" destOrd="0" parTransId="{F4BEE13C-D0CE-425E-BDE0-78F983683907}" sibTransId="{90D7C7EF-70FB-4674-BE6E-28BE9AAB303A}"/>
    <dgm:cxn modelId="{7F52CB52-AC58-4D38-9770-97099A5C4945}" type="presOf" srcId="{3F8C1DB1-CCC6-449A-BA2B-97A1148826D6}" destId="{FB48EBCF-412D-4E4E-95B2-4378524AB0B8}" srcOrd="0" destOrd="0" presId="urn:microsoft.com/office/officeart/2018/2/layout/IconVerticalSolidList"/>
    <dgm:cxn modelId="{06D8B7B3-A0CF-44AF-BD4A-0CBFF5C0BA9A}" type="presOf" srcId="{3CFA5EA3-6F58-4C36-BE0B-1FFF9995309A}" destId="{058A4782-9AA2-4A09-9966-324643950826}" srcOrd="0" destOrd="0" presId="urn:microsoft.com/office/officeart/2018/2/layout/IconVerticalSolidList"/>
    <dgm:cxn modelId="{2F1327EE-369F-4010-AFB8-E6D0F03C2C33}" srcId="{3CFA5EA3-6F58-4C36-BE0B-1FFF9995309A}" destId="{8C89C064-D8CB-4D84-B52F-99948D73A3A5}" srcOrd="0" destOrd="0" parTransId="{077E924B-361C-478A-B849-1D3FD3F199DD}" sibTransId="{6F684345-72C6-46D9-BEBF-F4EAF48D6A20}"/>
    <dgm:cxn modelId="{8507D7F6-8623-4568-BF74-303E5C5A21FA}" type="presOf" srcId="{8C89C064-D8CB-4D84-B52F-99948D73A3A5}" destId="{0B21C6B7-94E1-4AC6-9916-BB17C52D9378}" srcOrd="0" destOrd="0" presId="urn:microsoft.com/office/officeart/2018/2/layout/IconVerticalSolidList"/>
    <dgm:cxn modelId="{8AB092E2-5749-4F5F-BC97-BB62B5DE5EB0}" type="presParOf" srcId="{058A4782-9AA2-4A09-9966-324643950826}" destId="{8C0E57FE-BA01-4095-9599-1D789E2D3FDC}" srcOrd="0" destOrd="0" presId="urn:microsoft.com/office/officeart/2018/2/layout/IconVerticalSolidList"/>
    <dgm:cxn modelId="{EE8B6322-1CBD-4B11-A017-C061FCAAD5BA}" type="presParOf" srcId="{8C0E57FE-BA01-4095-9599-1D789E2D3FDC}" destId="{399A9180-C484-4D10-8B0F-75E691157EB7}" srcOrd="0" destOrd="0" presId="urn:microsoft.com/office/officeart/2018/2/layout/IconVerticalSolidList"/>
    <dgm:cxn modelId="{A721CCB5-26FB-4F03-9500-FB1E508B36F1}" type="presParOf" srcId="{8C0E57FE-BA01-4095-9599-1D789E2D3FDC}" destId="{3538A28C-5672-44E8-B725-04DAE597ADD2}" srcOrd="1" destOrd="0" presId="urn:microsoft.com/office/officeart/2018/2/layout/IconVerticalSolidList"/>
    <dgm:cxn modelId="{7A49B777-55C6-4EA5-A498-B50A09C56686}" type="presParOf" srcId="{8C0E57FE-BA01-4095-9599-1D789E2D3FDC}" destId="{975BA074-079C-4CCB-BFEC-BA1B24332F5A}" srcOrd="2" destOrd="0" presId="urn:microsoft.com/office/officeart/2018/2/layout/IconVerticalSolidList"/>
    <dgm:cxn modelId="{1DB332EF-3D24-4C51-A788-96DD188B782D}" type="presParOf" srcId="{8C0E57FE-BA01-4095-9599-1D789E2D3FDC}" destId="{0B21C6B7-94E1-4AC6-9916-BB17C52D9378}" srcOrd="3" destOrd="0" presId="urn:microsoft.com/office/officeart/2018/2/layout/IconVerticalSolidList"/>
    <dgm:cxn modelId="{044B25A4-9827-4760-879A-3C7DA6082869}" type="presParOf" srcId="{058A4782-9AA2-4A09-9966-324643950826}" destId="{9BCBE023-1DFD-456B-88AE-24AFCD5D8E09}" srcOrd="1" destOrd="0" presId="urn:microsoft.com/office/officeart/2018/2/layout/IconVerticalSolidList"/>
    <dgm:cxn modelId="{C4E49D05-5516-4CEF-86E7-83A734C387A6}" type="presParOf" srcId="{058A4782-9AA2-4A09-9966-324643950826}" destId="{CE905A72-00F8-41B3-BCC5-9BE2E3EAF016}" srcOrd="2" destOrd="0" presId="urn:microsoft.com/office/officeart/2018/2/layout/IconVerticalSolidList"/>
    <dgm:cxn modelId="{666F04CC-B9C8-4592-9975-4A117476B1A6}" type="presParOf" srcId="{CE905A72-00F8-41B3-BCC5-9BE2E3EAF016}" destId="{382827CC-FB3A-4914-BD03-C7D616ADCB67}" srcOrd="0" destOrd="0" presId="urn:microsoft.com/office/officeart/2018/2/layout/IconVerticalSolidList"/>
    <dgm:cxn modelId="{71080C8F-7551-4787-8365-912C3781E158}" type="presParOf" srcId="{CE905A72-00F8-41B3-BCC5-9BE2E3EAF016}" destId="{3D7DF25D-F3F1-47E2-A475-61E4EC13003D}" srcOrd="1" destOrd="0" presId="urn:microsoft.com/office/officeart/2018/2/layout/IconVerticalSolidList"/>
    <dgm:cxn modelId="{DF6C529B-1F96-4387-B44C-41B07D6E9B5F}" type="presParOf" srcId="{CE905A72-00F8-41B3-BCC5-9BE2E3EAF016}" destId="{DA13DFED-0B6C-40FE-9191-D63194C8A8EB}" srcOrd="2" destOrd="0" presId="urn:microsoft.com/office/officeart/2018/2/layout/IconVerticalSolidList"/>
    <dgm:cxn modelId="{B9553C59-2A2D-45E2-A801-6BE4AD2C54A9}" type="presParOf" srcId="{CE905A72-00F8-41B3-BCC5-9BE2E3EAF016}" destId="{FB48EBCF-412D-4E4E-95B2-4378524AB0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F3E23-1F64-4196-A3F9-2C43EB24517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8C7867-EDAF-4C20-8582-D2F2BE872EB4}">
      <dgm:prSet/>
      <dgm:spPr/>
      <dgm:t>
        <a:bodyPr/>
        <a:lstStyle/>
        <a:p>
          <a:r>
            <a:rPr lang="en-US"/>
            <a:t>Search Flight </a:t>
          </a:r>
        </a:p>
      </dgm:t>
    </dgm:pt>
    <dgm:pt modelId="{98B889FF-5126-4723-BE15-71F552652CF2}" type="parTrans" cxnId="{50663E45-FC77-40D0-8125-F12238A7D4C5}">
      <dgm:prSet/>
      <dgm:spPr/>
      <dgm:t>
        <a:bodyPr/>
        <a:lstStyle/>
        <a:p>
          <a:endParaRPr lang="en-US"/>
        </a:p>
      </dgm:t>
    </dgm:pt>
    <dgm:pt modelId="{43C8D5D6-C50E-4E1A-B3CA-6EE139218D9D}" type="sibTrans" cxnId="{50663E45-FC77-40D0-8125-F12238A7D4C5}">
      <dgm:prSet/>
      <dgm:spPr/>
      <dgm:t>
        <a:bodyPr/>
        <a:lstStyle/>
        <a:p>
          <a:endParaRPr lang="en-US"/>
        </a:p>
      </dgm:t>
    </dgm:pt>
    <dgm:pt modelId="{AD08AAEB-BE49-419E-9624-C4D29A2A4EF7}">
      <dgm:prSet/>
      <dgm:spPr/>
      <dgm:t>
        <a:bodyPr/>
        <a:lstStyle/>
        <a:p>
          <a:r>
            <a:rPr lang="en-US"/>
            <a:t>Select Trip Type </a:t>
          </a:r>
        </a:p>
      </dgm:t>
    </dgm:pt>
    <dgm:pt modelId="{3A6336D6-7610-4BC1-A7D4-54E30ED0E9BC}" type="parTrans" cxnId="{9DBE166A-841E-4641-9614-3BCBB6DBA5EA}">
      <dgm:prSet/>
      <dgm:spPr/>
      <dgm:t>
        <a:bodyPr/>
        <a:lstStyle/>
        <a:p>
          <a:endParaRPr lang="en-US"/>
        </a:p>
      </dgm:t>
    </dgm:pt>
    <dgm:pt modelId="{3BF3A6E2-5453-40B9-8F21-9560C15D75CE}" type="sibTrans" cxnId="{9DBE166A-841E-4641-9614-3BCBB6DBA5EA}">
      <dgm:prSet/>
      <dgm:spPr/>
      <dgm:t>
        <a:bodyPr/>
        <a:lstStyle/>
        <a:p>
          <a:endParaRPr lang="en-US"/>
        </a:p>
      </dgm:t>
    </dgm:pt>
    <dgm:pt modelId="{3C3CD6CA-FA5F-4BE0-823D-DCC38A900AE1}">
      <dgm:prSet/>
      <dgm:spPr/>
      <dgm:t>
        <a:bodyPr/>
        <a:lstStyle/>
        <a:p>
          <a:r>
            <a:rPr lang="en-US"/>
            <a:t>Select Passengers </a:t>
          </a:r>
        </a:p>
      </dgm:t>
    </dgm:pt>
    <dgm:pt modelId="{10B93B44-1501-4C52-82FF-853E2D9EE06E}" type="parTrans" cxnId="{83C9B70B-76C1-4897-8D3F-B5AA40FDFEC7}">
      <dgm:prSet/>
      <dgm:spPr/>
      <dgm:t>
        <a:bodyPr/>
        <a:lstStyle/>
        <a:p>
          <a:endParaRPr lang="en-US"/>
        </a:p>
      </dgm:t>
    </dgm:pt>
    <dgm:pt modelId="{21B03E08-EE98-4742-B15F-32A3F377E864}" type="sibTrans" cxnId="{83C9B70B-76C1-4897-8D3F-B5AA40FDFEC7}">
      <dgm:prSet/>
      <dgm:spPr/>
      <dgm:t>
        <a:bodyPr/>
        <a:lstStyle/>
        <a:p>
          <a:endParaRPr lang="en-US"/>
        </a:p>
      </dgm:t>
    </dgm:pt>
    <dgm:pt modelId="{7D76A973-A2F0-4570-BF21-7E21AB58A758}">
      <dgm:prSet/>
      <dgm:spPr/>
      <dgm:t>
        <a:bodyPr/>
        <a:lstStyle/>
        <a:p>
          <a:r>
            <a:rPr lang="en-US"/>
            <a:t>Seats Selection</a:t>
          </a:r>
        </a:p>
      </dgm:t>
    </dgm:pt>
    <dgm:pt modelId="{1855E392-BE54-45E2-81D7-76A6CD2ED392}" type="parTrans" cxnId="{D32058A1-8D79-4514-B0D8-BE739C26E9BC}">
      <dgm:prSet/>
      <dgm:spPr/>
      <dgm:t>
        <a:bodyPr/>
        <a:lstStyle/>
        <a:p>
          <a:endParaRPr lang="en-US"/>
        </a:p>
      </dgm:t>
    </dgm:pt>
    <dgm:pt modelId="{7F23BC5D-DE24-4D73-8E3D-FC2D0B18D032}" type="sibTrans" cxnId="{D32058A1-8D79-4514-B0D8-BE739C26E9BC}">
      <dgm:prSet/>
      <dgm:spPr/>
      <dgm:t>
        <a:bodyPr/>
        <a:lstStyle/>
        <a:p>
          <a:endParaRPr lang="en-US"/>
        </a:p>
      </dgm:t>
    </dgm:pt>
    <dgm:pt modelId="{5FAB311E-875D-4BDC-8FFE-989F8E11D8BD}">
      <dgm:prSet/>
      <dgm:spPr/>
      <dgm:t>
        <a:bodyPr/>
        <a:lstStyle/>
        <a:p>
          <a:r>
            <a:rPr lang="en-US"/>
            <a:t>Page Overview of Selected Flight</a:t>
          </a:r>
        </a:p>
      </dgm:t>
    </dgm:pt>
    <dgm:pt modelId="{5839A27F-EC00-46EE-9212-177F001E056B}" type="parTrans" cxnId="{CA73BE5E-47C5-48FA-B3E4-31F647E0D002}">
      <dgm:prSet/>
      <dgm:spPr/>
      <dgm:t>
        <a:bodyPr/>
        <a:lstStyle/>
        <a:p>
          <a:endParaRPr lang="en-US"/>
        </a:p>
      </dgm:t>
    </dgm:pt>
    <dgm:pt modelId="{6DE2AF73-818F-491C-90FC-969DF4E9FE3F}" type="sibTrans" cxnId="{CA73BE5E-47C5-48FA-B3E4-31F647E0D002}">
      <dgm:prSet/>
      <dgm:spPr/>
      <dgm:t>
        <a:bodyPr/>
        <a:lstStyle/>
        <a:p>
          <a:endParaRPr lang="en-US"/>
        </a:p>
      </dgm:t>
    </dgm:pt>
    <dgm:pt modelId="{B5938003-A49E-4685-9E20-75F6BD74433E}">
      <dgm:prSet/>
      <dgm:spPr/>
      <dgm:t>
        <a:bodyPr/>
        <a:lstStyle/>
        <a:p>
          <a:r>
            <a:rPr lang="en-US"/>
            <a:t>Purchase Flight </a:t>
          </a:r>
        </a:p>
      </dgm:t>
    </dgm:pt>
    <dgm:pt modelId="{4D7DC380-3B41-4883-8A0A-51C147B27E08}" type="parTrans" cxnId="{86B17D0D-4F0E-4F27-A657-5EA1D233D4DE}">
      <dgm:prSet/>
      <dgm:spPr/>
      <dgm:t>
        <a:bodyPr/>
        <a:lstStyle/>
        <a:p>
          <a:endParaRPr lang="en-US"/>
        </a:p>
      </dgm:t>
    </dgm:pt>
    <dgm:pt modelId="{4AD0AD0D-745B-4F6A-8148-4FAE71C303AF}" type="sibTrans" cxnId="{86B17D0D-4F0E-4F27-A657-5EA1D233D4DE}">
      <dgm:prSet/>
      <dgm:spPr/>
      <dgm:t>
        <a:bodyPr/>
        <a:lstStyle/>
        <a:p>
          <a:endParaRPr lang="en-US"/>
        </a:p>
      </dgm:t>
    </dgm:pt>
    <dgm:pt modelId="{BBFCFFC8-F3C1-43D3-9C36-87BB793E9858}" type="pres">
      <dgm:prSet presAssocID="{B47F3E23-1F64-4196-A3F9-2C43EB245171}" presName="compositeShape" presStyleCnt="0">
        <dgm:presLayoutVars>
          <dgm:chMax val="7"/>
          <dgm:dir/>
          <dgm:resizeHandles val="exact"/>
        </dgm:presLayoutVars>
      </dgm:prSet>
      <dgm:spPr/>
    </dgm:pt>
    <dgm:pt modelId="{20A33853-A927-41AB-917C-32373234277C}" type="pres">
      <dgm:prSet presAssocID="{B47F3E23-1F64-4196-A3F9-2C43EB245171}" presName="wedge1" presStyleLbl="node1" presStyleIdx="0" presStyleCnt="6"/>
      <dgm:spPr/>
    </dgm:pt>
    <dgm:pt modelId="{9C0D5488-06AC-4F1A-A84E-6DB428463D98}" type="pres">
      <dgm:prSet presAssocID="{B47F3E23-1F64-4196-A3F9-2C43EB245171}" presName="dummy1a" presStyleCnt="0"/>
      <dgm:spPr/>
    </dgm:pt>
    <dgm:pt modelId="{0574A350-AC07-4011-AE02-47CEBADE19BB}" type="pres">
      <dgm:prSet presAssocID="{B47F3E23-1F64-4196-A3F9-2C43EB245171}" presName="dummy1b" presStyleCnt="0"/>
      <dgm:spPr/>
    </dgm:pt>
    <dgm:pt modelId="{EDE8617B-C0B9-4CAF-ACFB-DDBF210148DE}" type="pres">
      <dgm:prSet presAssocID="{B47F3E23-1F64-4196-A3F9-2C43EB245171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805E8AE-5ADB-42A3-B737-E9B6142ABC6E}" type="pres">
      <dgm:prSet presAssocID="{B47F3E23-1F64-4196-A3F9-2C43EB245171}" presName="wedge2" presStyleLbl="node1" presStyleIdx="1" presStyleCnt="6"/>
      <dgm:spPr/>
    </dgm:pt>
    <dgm:pt modelId="{1B3D8FC3-0C98-4749-9537-F8758A3F19BB}" type="pres">
      <dgm:prSet presAssocID="{B47F3E23-1F64-4196-A3F9-2C43EB245171}" presName="dummy2a" presStyleCnt="0"/>
      <dgm:spPr/>
    </dgm:pt>
    <dgm:pt modelId="{D6AAEB56-5254-407E-8E85-96168D444662}" type="pres">
      <dgm:prSet presAssocID="{B47F3E23-1F64-4196-A3F9-2C43EB245171}" presName="dummy2b" presStyleCnt="0"/>
      <dgm:spPr/>
    </dgm:pt>
    <dgm:pt modelId="{3280F5B2-3365-4FAB-8421-C9265D9D8089}" type="pres">
      <dgm:prSet presAssocID="{B47F3E23-1F64-4196-A3F9-2C43EB245171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89F809-6D0C-4D9B-9FEA-16524CF2FD23}" type="pres">
      <dgm:prSet presAssocID="{B47F3E23-1F64-4196-A3F9-2C43EB245171}" presName="wedge3" presStyleLbl="node1" presStyleIdx="2" presStyleCnt="6"/>
      <dgm:spPr/>
    </dgm:pt>
    <dgm:pt modelId="{B41C29B6-13FD-45BD-802F-DC42D902591E}" type="pres">
      <dgm:prSet presAssocID="{B47F3E23-1F64-4196-A3F9-2C43EB245171}" presName="dummy3a" presStyleCnt="0"/>
      <dgm:spPr/>
    </dgm:pt>
    <dgm:pt modelId="{6F6BC757-35DF-4959-8292-9C12FA8DD199}" type="pres">
      <dgm:prSet presAssocID="{B47F3E23-1F64-4196-A3F9-2C43EB245171}" presName="dummy3b" presStyleCnt="0"/>
      <dgm:spPr/>
    </dgm:pt>
    <dgm:pt modelId="{9B72ACD6-6F91-4C37-A1A7-53FA8CD3F3D6}" type="pres">
      <dgm:prSet presAssocID="{B47F3E23-1F64-4196-A3F9-2C43EB245171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A75B85E-89A7-4C99-9188-ECC51BEAAF5B}" type="pres">
      <dgm:prSet presAssocID="{B47F3E23-1F64-4196-A3F9-2C43EB245171}" presName="wedge4" presStyleLbl="node1" presStyleIdx="3" presStyleCnt="6" custLinFactNeighborY="-146"/>
      <dgm:spPr/>
    </dgm:pt>
    <dgm:pt modelId="{D87463E5-B74B-427B-9B5F-5C7F6950A797}" type="pres">
      <dgm:prSet presAssocID="{B47F3E23-1F64-4196-A3F9-2C43EB245171}" presName="dummy4a" presStyleCnt="0"/>
      <dgm:spPr/>
    </dgm:pt>
    <dgm:pt modelId="{B2E11F36-DAF1-4409-96C4-C219A2339F24}" type="pres">
      <dgm:prSet presAssocID="{B47F3E23-1F64-4196-A3F9-2C43EB245171}" presName="dummy4b" presStyleCnt="0"/>
      <dgm:spPr/>
    </dgm:pt>
    <dgm:pt modelId="{59F301B4-59CD-4081-A9C5-14ED196F4A07}" type="pres">
      <dgm:prSet presAssocID="{B47F3E23-1F64-4196-A3F9-2C43EB245171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6AABD39-4649-46FE-8055-A27BB92BEC14}" type="pres">
      <dgm:prSet presAssocID="{B47F3E23-1F64-4196-A3F9-2C43EB245171}" presName="wedge5" presStyleLbl="node1" presStyleIdx="4" presStyleCnt="6"/>
      <dgm:spPr/>
    </dgm:pt>
    <dgm:pt modelId="{F33E2E2A-08BE-42F1-B556-5BBF1BC67272}" type="pres">
      <dgm:prSet presAssocID="{B47F3E23-1F64-4196-A3F9-2C43EB245171}" presName="dummy5a" presStyleCnt="0"/>
      <dgm:spPr/>
    </dgm:pt>
    <dgm:pt modelId="{5BB0D95F-C30A-4C98-BE4E-49C504BE29F5}" type="pres">
      <dgm:prSet presAssocID="{B47F3E23-1F64-4196-A3F9-2C43EB245171}" presName="dummy5b" presStyleCnt="0"/>
      <dgm:spPr/>
    </dgm:pt>
    <dgm:pt modelId="{C14B0FE1-755C-4CA9-9FA0-7175FBF9877E}" type="pres">
      <dgm:prSet presAssocID="{B47F3E23-1F64-4196-A3F9-2C43EB245171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CF3509-3D42-4F79-B6AB-71F5C1B4CDF3}" type="pres">
      <dgm:prSet presAssocID="{B47F3E23-1F64-4196-A3F9-2C43EB245171}" presName="wedge6" presStyleLbl="node1" presStyleIdx="5" presStyleCnt="6"/>
      <dgm:spPr/>
    </dgm:pt>
    <dgm:pt modelId="{6E7E8921-E03A-40F1-BA31-DF76BD3FF32F}" type="pres">
      <dgm:prSet presAssocID="{B47F3E23-1F64-4196-A3F9-2C43EB245171}" presName="dummy6a" presStyleCnt="0"/>
      <dgm:spPr/>
    </dgm:pt>
    <dgm:pt modelId="{F5B3080F-5D8D-470D-B4A5-05D204D97F9E}" type="pres">
      <dgm:prSet presAssocID="{B47F3E23-1F64-4196-A3F9-2C43EB245171}" presName="dummy6b" presStyleCnt="0"/>
      <dgm:spPr/>
    </dgm:pt>
    <dgm:pt modelId="{001C6968-CFEC-43E8-8D0E-7F7DCC7508B5}" type="pres">
      <dgm:prSet presAssocID="{B47F3E23-1F64-4196-A3F9-2C43EB245171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D5993016-C7F3-4E91-837F-A55BA90ACD4C}" type="pres">
      <dgm:prSet presAssocID="{43C8D5D6-C50E-4E1A-B3CA-6EE139218D9D}" presName="arrowWedge1" presStyleLbl="fgSibTrans2D1" presStyleIdx="0" presStyleCnt="6"/>
      <dgm:spPr/>
    </dgm:pt>
    <dgm:pt modelId="{02A5002E-B29C-4CEE-8117-F5A4508120DB}" type="pres">
      <dgm:prSet presAssocID="{3BF3A6E2-5453-40B9-8F21-9560C15D75CE}" presName="arrowWedge2" presStyleLbl="fgSibTrans2D1" presStyleIdx="1" presStyleCnt="6"/>
      <dgm:spPr/>
    </dgm:pt>
    <dgm:pt modelId="{7C2F5EA5-C24D-49AA-9F95-28118B638D1E}" type="pres">
      <dgm:prSet presAssocID="{21B03E08-EE98-4742-B15F-32A3F377E864}" presName="arrowWedge3" presStyleLbl="fgSibTrans2D1" presStyleIdx="2" presStyleCnt="6"/>
      <dgm:spPr/>
    </dgm:pt>
    <dgm:pt modelId="{71BB05EA-4EC2-42E2-975E-606A40B363A8}" type="pres">
      <dgm:prSet presAssocID="{7F23BC5D-DE24-4D73-8E3D-FC2D0B18D032}" presName="arrowWedge4" presStyleLbl="fgSibTrans2D1" presStyleIdx="3" presStyleCnt="6"/>
      <dgm:spPr/>
    </dgm:pt>
    <dgm:pt modelId="{869A7B8E-4DC3-4849-9BF0-3BDD9C3077F0}" type="pres">
      <dgm:prSet presAssocID="{6DE2AF73-818F-491C-90FC-969DF4E9FE3F}" presName="arrowWedge5" presStyleLbl="fgSibTrans2D1" presStyleIdx="4" presStyleCnt="6"/>
      <dgm:spPr/>
    </dgm:pt>
    <dgm:pt modelId="{B8313C13-7E98-4D47-B4D1-703A5A3F8FA2}" type="pres">
      <dgm:prSet presAssocID="{4AD0AD0D-745B-4F6A-8148-4FAE71C303AF}" presName="arrowWedge6" presStyleLbl="fgSibTrans2D1" presStyleIdx="5" presStyleCnt="6"/>
      <dgm:spPr/>
    </dgm:pt>
  </dgm:ptLst>
  <dgm:cxnLst>
    <dgm:cxn modelId="{BB587808-479D-4857-A380-26CFA8395D4D}" type="presOf" srcId="{B5938003-A49E-4685-9E20-75F6BD74433E}" destId="{001C6968-CFEC-43E8-8D0E-7F7DCC7508B5}" srcOrd="1" destOrd="0" presId="urn:microsoft.com/office/officeart/2005/8/layout/cycle8"/>
    <dgm:cxn modelId="{83C9B70B-76C1-4897-8D3F-B5AA40FDFEC7}" srcId="{B47F3E23-1F64-4196-A3F9-2C43EB245171}" destId="{3C3CD6CA-FA5F-4BE0-823D-DCC38A900AE1}" srcOrd="2" destOrd="0" parTransId="{10B93B44-1501-4C52-82FF-853E2D9EE06E}" sibTransId="{21B03E08-EE98-4742-B15F-32A3F377E864}"/>
    <dgm:cxn modelId="{86B17D0D-4F0E-4F27-A657-5EA1D233D4DE}" srcId="{B47F3E23-1F64-4196-A3F9-2C43EB245171}" destId="{B5938003-A49E-4685-9E20-75F6BD74433E}" srcOrd="5" destOrd="0" parTransId="{4D7DC380-3B41-4883-8A0A-51C147B27E08}" sibTransId="{4AD0AD0D-745B-4F6A-8148-4FAE71C303AF}"/>
    <dgm:cxn modelId="{54B0D310-930D-4C9E-B600-1D895F8307CB}" type="presOf" srcId="{3C3CD6CA-FA5F-4BE0-823D-DCC38A900AE1}" destId="{AC89F809-6D0C-4D9B-9FEA-16524CF2FD23}" srcOrd="0" destOrd="0" presId="urn:microsoft.com/office/officeart/2005/8/layout/cycle8"/>
    <dgm:cxn modelId="{FE571820-9C23-4BB7-A6F1-0F22A3424EA7}" type="presOf" srcId="{AD08AAEB-BE49-419E-9624-C4D29A2A4EF7}" destId="{3280F5B2-3365-4FAB-8421-C9265D9D8089}" srcOrd="1" destOrd="0" presId="urn:microsoft.com/office/officeart/2005/8/layout/cycle8"/>
    <dgm:cxn modelId="{E6DA6322-7D4D-4A65-8525-1490A4938B49}" type="presOf" srcId="{358C7867-EDAF-4C20-8582-D2F2BE872EB4}" destId="{EDE8617B-C0B9-4CAF-ACFB-DDBF210148DE}" srcOrd="1" destOrd="0" presId="urn:microsoft.com/office/officeart/2005/8/layout/cycle8"/>
    <dgm:cxn modelId="{A030843D-4F3C-480D-9C11-A878341F674B}" type="presOf" srcId="{B47F3E23-1F64-4196-A3F9-2C43EB245171}" destId="{BBFCFFC8-F3C1-43D3-9C36-87BB793E9858}" srcOrd="0" destOrd="0" presId="urn:microsoft.com/office/officeart/2005/8/layout/cycle8"/>
    <dgm:cxn modelId="{CA73BE5E-47C5-48FA-B3E4-31F647E0D002}" srcId="{B47F3E23-1F64-4196-A3F9-2C43EB245171}" destId="{5FAB311E-875D-4BDC-8FFE-989F8E11D8BD}" srcOrd="4" destOrd="0" parTransId="{5839A27F-EC00-46EE-9212-177F001E056B}" sibTransId="{6DE2AF73-818F-491C-90FC-969DF4E9FE3F}"/>
    <dgm:cxn modelId="{50663E45-FC77-40D0-8125-F12238A7D4C5}" srcId="{B47F3E23-1F64-4196-A3F9-2C43EB245171}" destId="{358C7867-EDAF-4C20-8582-D2F2BE872EB4}" srcOrd="0" destOrd="0" parTransId="{98B889FF-5126-4723-BE15-71F552652CF2}" sibTransId="{43C8D5D6-C50E-4E1A-B3CA-6EE139218D9D}"/>
    <dgm:cxn modelId="{9DBE166A-841E-4641-9614-3BCBB6DBA5EA}" srcId="{B47F3E23-1F64-4196-A3F9-2C43EB245171}" destId="{AD08AAEB-BE49-419E-9624-C4D29A2A4EF7}" srcOrd="1" destOrd="0" parTransId="{3A6336D6-7610-4BC1-A7D4-54E30ED0E9BC}" sibTransId="{3BF3A6E2-5453-40B9-8F21-9560C15D75CE}"/>
    <dgm:cxn modelId="{5B0B2192-9C27-4ED7-BFDB-AC5312C83AB3}" type="presOf" srcId="{7D76A973-A2F0-4570-BF21-7E21AB58A758}" destId="{2A75B85E-89A7-4C99-9188-ECC51BEAAF5B}" srcOrd="0" destOrd="0" presId="urn:microsoft.com/office/officeart/2005/8/layout/cycle8"/>
    <dgm:cxn modelId="{1BD7B095-2C7D-4F75-8D9E-733F2AC19918}" type="presOf" srcId="{5FAB311E-875D-4BDC-8FFE-989F8E11D8BD}" destId="{86AABD39-4649-46FE-8055-A27BB92BEC14}" srcOrd="0" destOrd="0" presId="urn:microsoft.com/office/officeart/2005/8/layout/cycle8"/>
    <dgm:cxn modelId="{C49449A1-E77B-4733-B00A-F03349719BCA}" type="presOf" srcId="{3C3CD6CA-FA5F-4BE0-823D-DCC38A900AE1}" destId="{9B72ACD6-6F91-4C37-A1A7-53FA8CD3F3D6}" srcOrd="1" destOrd="0" presId="urn:microsoft.com/office/officeart/2005/8/layout/cycle8"/>
    <dgm:cxn modelId="{D32058A1-8D79-4514-B0D8-BE739C26E9BC}" srcId="{B47F3E23-1F64-4196-A3F9-2C43EB245171}" destId="{7D76A973-A2F0-4570-BF21-7E21AB58A758}" srcOrd="3" destOrd="0" parTransId="{1855E392-BE54-45E2-81D7-76A6CD2ED392}" sibTransId="{7F23BC5D-DE24-4D73-8E3D-FC2D0B18D032}"/>
    <dgm:cxn modelId="{2482C3A1-47A8-4CBF-A155-B9E408879AD8}" type="presOf" srcId="{AD08AAEB-BE49-419E-9624-C4D29A2A4EF7}" destId="{4805E8AE-5ADB-42A3-B737-E9B6142ABC6E}" srcOrd="0" destOrd="0" presId="urn:microsoft.com/office/officeart/2005/8/layout/cycle8"/>
    <dgm:cxn modelId="{F880FCB5-EA92-4068-A119-8EBEE8AEEB0F}" type="presOf" srcId="{358C7867-EDAF-4C20-8582-D2F2BE872EB4}" destId="{20A33853-A927-41AB-917C-32373234277C}" srcOrd="0" destOrd="0" presId="urn:microsoft.com/office/officeart/2005/8/layout/cycle8"/>
    <dgm:cxn modelId="{F56A83DD-C338-496D-8498-5DBA6E2029AA}" type="presOf" srcId="{B5938003-A49E-4685-9E20-75F6BD74433E}" destId="{B9CF3509-3D42-4F79-B6AB-71F5C1B4CDF3}" srcOrd="0" destOrd="0" presId="urn:microsoft.com/office/officeart/2005/8/layout/cycle8"/>
    <dgm:cxn modelId="{3C6C00FA-F569-4DAE-B1AA-F7B4421BB0D0}" type="presOf" srcId="{7D76A973-A2F0-4570-BF21-7E21AB58A758}" destId="{59F301B4-59CD-4081-A9C5-14ED196F4A07}" srcOrd="1" destOrd="0" presId="urn:microsoft.com/office/officeart/2005/8/layout/cycle8"/>
    <dgm:cxn modelId="{6A2B6CFB-0FE8-4A0B-AFBA-A592BE9A62D9}" type="presOf" srcId="{5FAB311E-875D-4BDC-8FFE-989F8E11D8BD}" destId="{C14B0FE1-755C-4CA9-9FA0-7175FBF9877E}" srcOrd="1" destOrd="0" presId="urn:microsoft.com/office/officeart/2005/8/layout/cycle8"/>
    <dgm:cxn modelId="{438DFD15-158F-4369-842C-8AA88C87FB5B}" type="presParOf" srcId="{BBFCFFC8-F3C1-43D3-9C36-87BB793E9858}" destId="{20A33853-A927-41AB-917C-32373234277C}" srcOrd="0" destOrd="0" presId="urn:microsoft.com/office/officeart/2005/8/layout/cycle8"/>
    <dgm:cxn modelId="{929ECA9C-CAEE-4E2A-A62C-E574B05A7744}" type="presParOf" srcId="{BBFCFFC8-F3C1-43D3-9C36-87BB793E9858}" destId="{9C0D5488-06AC-4F1A-A84E-6DB428463D98}" srcOrd="1" destOrd="0" presId="urn:microsoft.com/office/officeart/2005/8/layout/cycle8"/>
    <dgm:cxn modelId="{AFE1CFB2-D8CA-459E-8266-DC359821DF09}" type="presParOf" srcId="{BBFCFFC8-F3C1-43D3-9C36-87BB793E9858}" destId="{0574A350-AC07-4011-AE02-47CEBADE19BB}" srcOrd="2" destOrd="0" presId="urn:microsoft.com/office/officeart/2005/8/layout/cycle8"/>
    <dgm:cxn modelId="{527846A3-BBE3-4A1D-8E3D-2500CD7980A3}" type="presParOf" srcId="{BBFCFFC8-F3C1-43D3-9C36-87BB793E9858}" destId="{EDE8617B-C0B9-4CAF-ACFB-DDBF210148DE}" srcOrd="3" destOrd="0" presId="urn:microsoft.com/office/officeart/2005/8/layout/cycle8"/>
    <dgm:cxn modelId="{6A26ACCF-5B4C-4C55-BA41-DEE4CE26A7A6}" type="presParOf" srcId="{BBFCFFC8-F3C1-43D3-9C36-87BB793E9858}" destId="{4805E8AE-5ADB-42A3-B737-E9B6142ABC6E}" srcOrd="4" destOrd="0" presId="urn:microsoft.com/office/officeart/2005/8/layout/cycle8"/>
    <dgm:cxn modelId="{450460C8-EE78-4B92-A490-3EA8A6DB2DCC}" type="presParOf" srcId="{BBFCFFC8-F3C1-43D3-9C36-87BB793E9858}" destId="{1B3D8FC3-0C98-4749-9537-F8758A3F19BB}" srcOrd="5" destOrd="0" presId="urn:microsoft.com/office/officeart/2005/8/layout/cycle8"/>
    <dgm:cxn modelId="{19854657-B9A8-44AB-AAB4-4F7BAEECA95C}" type="presParOf" srcId="{BBFCFFC8-F3C1-43D3-9C36-87BB793E9858}" destId="{D6AAEB56-5254-407E-8E85-96168D444662}" srcOrd="6" destOrd="0" presId="urn:microsoft.com/office/officeart/2005/8/layout/cycle8"/>
    <dgm:cxn modelId="{8A9B39DE-6836-479A-8C3C-A0E535117D43}" type="presParOf" srcId="{BBFCFFC8-F3C1-43D3-9C36-87BB793E9858}" destId="{3280F5B2-3365-4FAB-8421-C9265D9D8089}" srcOrd="7" destOrd="0" presId="urn:microsoft.com/office/officeart/2005/8/layout/cycle8"/>
    <dgm:cxn modelId="{728C6AA9-B22E-4593-8D79-E638F7CED998}" type="presParOf" srcId="{BBFCFFC8-F3C1-43D3-9C36-87BB793E9858}" destId="{AC89F809-6D0C-4D9B-9FEA-16524CF2FD23}" srcOrd="8" destOrd="0" presId="urn:microsoft.com/office/officeart/2005/8/layout/cycle8"/>
    <dgm:cxn modelId="{AEBBC5BD-E0EC-4AA7-926B-6B79112596B3}" type="presParOf" srcId="{BBFCFFC8-F3C1-43D3-9C36-87BB793E9858}" destId="{B41C29B6-13FD-45BD-802F-DC42D902591E}" srcOrd="9" destOrd="0" presId="urn:microsoft.com/office/officeart/2005/8/layout/cycle8"/>
    <dgm:cxn modelId="{F0475C1D-DDC9-488F-95DD-51ABD318685E}" type="presParOf" srcId="{BBFCFFC8-F3C1-43D3-9C36-87BB793E9858}" destId="{6F6BC757-35DF-4959-8292-9C12FA8DD199}" srcOrd="10" destOrd="0" presId="urn:microsoft.com/office/officeart/2005/8/layout/cycle8"/>
    <dgm:cxn modelId="{48D4E848-7D6E-4A7A-825A-39ECB16BCABE}" type="presParOf" srcId="{BBFCFFC8-F3C1-43D3-9C36-87BB793E9858}" destId="{9B72ACD6-6F91-4C37-A1A7-53FA8CD3F3D6}" srcOrd="11" destOrd="0" presId="urn:microsoft.com/office/officeart/2005/8/layout/cycle8"/>
    <dgm:cxn modelId="{4C0A72A5-08E6-465C-AF38-F1A8A8E96F65}" type="presParOf" srcId="{BBFCFFC8-F3C1-43D3-9C36-87BB793E9858}" destId="{2A75B85E-89A7-4C99-9188-ECC51BEAAF5B}" srcOrd="12" destOrd="0" presId="urn:microsoft.com/office/officeart/2005/8/layout/cycle8"/>
    <dgm:cxn modelId="{25F3103A-2241-4CBE-9C7E-64BBE19205E6}" type="presParOf" srcId="{BBFCFFC8-F3C1-43D3-9C36-87BB793E9858}" destId="{D87463E5-B74B-427B-9B5F-5C7F6950A797}" srcOrd="13" destOrd="0" presId="urn:microsoft.com/office/officeart/2005/8/layout/cycle8"/>
    <dgm:cxn modelId="{D38E45C6-C690-428B-9313-21730DAB2582}" type="presParOf" srcId="{BBFCFFC8-F3C1-43D3-9C36-87BB793E9858}" destId="{B2E11F36-DAF1-4409-96C4-C219A2339F24}" srcOrd="14" destOrd="0" presId="urn:microsoft.com/office/officeart/2005/8/layout/cycle8"/>
    <dgm:cxn modelId="{9D43FA96-5D66-4B5D-8DDC-7CE78B9A2AEF}" type="presParOf" srcId="{BBFCFFC8-F3C1-43D3-9C36-87BB793E9858}" destId="{59F301B4-59CD-4081-A9C5-14ED196F4A07}" srcOrd="15" destOrd="0" presId="urn:microsoft.com/office/officeart/2005/8/layout/cycle8"/>
    <dgm:cxn modelId="{FB305AF9-E32E-4920-8BC0-12AFDA9B6657}" type="presParOf" srcId="{BBFCFFC8-F3C1-43D3-9C36-87BB793E9858}" destId="{86AABD39-4649-46FE-8055-A27BB92BEC14}" srcOrd="16" destOrd="0" presId="urn:microsoft.com/office/officeart/2005/8/layout/cycle8"/>
    <dgm:cxn modelId="{27FE585F-7DCD-4498-8697-C1022F9365E9}" type="presParOf" srcId="{BBFCFFC8-F3C1-43D3-9C36-87BB793E9858}" destId="{F33E2E2A-08BE-42F1-B556-5BBF1BC67272}" srcOrd="17" destOrd="0" presId="urn:microsoft.com/office/officeart/2005/8/layout/cycle8"/>
    <dgm:cxn modelId="{F1EDEB2F-487B-4768-9A7E-A8646CBFF18E}" type="presParOf" srcId="{BBFCFFC8-F3C1-43D3-9C36-87BB793E9858}" destId="{5BB0D95F-C30A-4C98-BE4E-49C504BE29F5}" srcOrd="18" destOrd="0" presId="urn:microsoft.com/office/officeart/2005/8/layout/cycle8"/>
    <dgm:cxn modelId="{4F476909-F54D-40C6-8C7E-729F323B7732}" type="presParOf" srcId="{BBFCFFC8-F3C1-43D3-9C36-87BB793E9858}" destId="{C14B0FE1-755C-4CA9-9FA0-7175FBF9877E}" srcOrd="19" destOrd="0" presId="urn:microsoft.com/office/officeart/2005/8/layout/cycle8"/>
    <dgm:cxn modelId="{28C707D1-F541-4397-85C0-7368A55F55A6}" type="presParOf" srcId="{BBFCFFC8-F3C1-43D3-9C36-87BB793E9858}" destId="{B9CF3509-3D42-4F79-B6AB-71F5C1B4CDF3}" srcOrd="20" destOrd="0" presId="urn:microsoft.com/office/officeart/2005/8/layout/cycle8"/>
    <dgm:cxn modelId="{F00A78F7-950D-420B-A0D2-13B1EB9903A2}" type="presParOf" srcId="{BBFCFFC8-F3C1-43D3-9C36-87BB793E9858}" destId="{6E7E8921-E03A-40F1-BA31-DF76BD3FF32F}" srcOrd="21" destOrd="0" presId="urn:microsoft.com/office/officeart/2005/8/layout/cycle8"/>
    <dgm:cxn modelId="{061C259F-BF3F-4876-BFF2-5A82D5FB9C87}" type="presParOf" srcId="{BBFCFFC8-F3C1-43D3-9C36-87BB793E9858}" destId="{F5B3080F-5D8D-470D-B4A5-05D204D97F9E}" srcOrd="22" destOrd="0" presId="urn:microsoft.com/office/officeart/2005/8/layout/cycle8"/>
    <dgm:cxn modelId="{E77A9D54-B4E3-4BB7-AA2B-95EFB10F8CFC}" type="presParOf" srcId="{BBFCFFC8-F3C1-43D3-9C36-87BB793E9858}" destId="{001C6968-CFEC-43E8-8D0E-7F7DCC7508B5}" srcOrd="23" destOrd="0" presId="urn:microsoft.com/office/officeart/2005/8/layout/cycle8"/>
    <dgm:cxn modelId="{C776D680-E2F1-4E13-BF04-7D30F663B50D}" type="presParOf" srcId="{BBFCFFC8-F3C1-43D3-9C36-87BB793E9858}" destId="{D5993016-C7F3-4E91-837F-A55BA90ACD4C}" srcOrd="24" destOrd="0" presId="urn:microsoft.com/office/officeart/2005/8/layout/cycle8"/>
    <dgm:cxn modelId="{9EEEC9B0-4DAD-4B36-8E49-31680A75544E}" type="presParOf" srcId="{BBFCFFC8-F3C1-43D3-9C36-87BB793E9858}" destId="{02A5002E-B29C-4CEE-8117-F5A4508120DB}" srcOrd="25" destOrd="0" presId="urn:microsoft.com/office/officeart/2005/8/layout/cycle8"/>
    <dgm:cxn modelId="{DE23C7D7-755F-4ED4-BFB1-220D2D1CFC93}" type="presParOf" srcId="{BBFCFFC8-F3C1-43D3-9C36-87BB793E9858}" destId="{7C2F5EA5-C24D-49AA-9F95-28118B638D1E}" srcOrd="26" destOrd="0" presId="urn:microsoft.com/office/officeart/2005/8/layout/cycle8"/>
    <dgm:cxn modelId="{1D23D6A0-8E27-4CB6-A742-75607321A1CA}" type="presParOf" srcId="{BBFCFFC8-F3C1-43D3-9C36-87BB793E9858}" destId="{71BB05EA-4EC2-42E2-975E-606A40B363A8}" srcOrd="27" destOrd="0" presId="urn:microsoft.com/office/officeart/2005/8/layout/cycle8"/>
    <dgm:cxn modelId="{4F6AB728-7691-4202-9536-83624BF4D3AA}" type="presParOf" srcId="{BBFCFFC8-F3C1-43D3-9C36-87BB793E9858}" destId="{869A7B8E-4DC3-4849-9BF0-3BDD9C3077F0}" srcOrd="28" destOrd="0" presId="urn:microsoft.com/office/officeart/2005/8/layout/cycle8"/>
    <dgm:cxn modelId="{C6DE4926-DD98-4272-BD20-0F0F9D3AB411}" type="presParOf" srcId="{BBFCFFC8-F3C1-43D3-9C36-87BB793E9858}" destId="{B8313C13-7E98-4D47-B4D1-703A5A3F8FA2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A9180-C484-4D10-8B0F-75E691157EB7}">
      <dsp:nvSpPr>
        <dsp:cNvPr id="0" name=""/>
        <dsp:cNvSpPr/>
      </dsp:nvSpPr>
      <dsp:spPr>
        <a:xfrm>
          <a:off x="0" y="768019"/>
          <a:ext cx="574468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8A28C-5672-44E8-B725-04DAE597ADD2}">
      <dsp:nvSpPr>
        <dsp:cNvPr id="0" name=""/>
        <dsp:cNvSpPr/>
      </dsp:nvSpPr>
      <dsp:spPr>
        <a:xfrm>
          <a:off x="428909" y="1087043"/>
          <a:ext cx="779835" cy="77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1C6B7-94E1-4AC6-9916-BB17C52D9378}">
      <dsp:nvSpPr>
        <dsp:cNvPr id="0" name=""/>
        <dsp:cNvSpPr/>
      </dsp:nvSpPr>
      <dsp:spPr>
        <a:xfrm>
          <a:off x="1637654" y="768019"/>
          <a:ext cx="4107030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Validated</a:t>
          </a:r>
          <a:r>
            <a:rPr lang="en-US" sz="2100" kern="1200"/>
            <a:t> the Flight Management System of Delta Air Lines that allows customers to </a:t>
          </a:r>
          <a:r>
            <a:rPr lang="en-US" sz="2100" b="1" kern="1200"/>
            <a:t>Book a Flight</a:t>
          </a:r>
          <a:r>
            <a:rPr lang="en-US" sz="2100" b="1" kern="1200">
              <a:latin typeface="Calibri Light" panose="020F0302020204030204"/>
            </a:rPr>
            <a:t>.</a:t>
          </a:r>
          <a:r>
            <a:rPr lang="en-US" sz="2100" kern="1200"/>
            <a:t> </a:t>
          </a:r>
        </a:p>
      </dsp:txBody>
      <dsp:txXfrm>
        <a:off x="1637654" y="768019"/>
        <a:ext cx="4107030" cy="1417882"/>
      </dsp:txXfrm>
    </dsp:sp>
    <dsp:sp modelId="{382827CC-FB3A-4914-BD03-C7D616ADCB67}">
      <dsp:nvSpPr>
        <dsp:cNvPr id="0" name=""/>
        <dsp:cNvSpPr/>
      </dsp:nvSpPr>
      <dsp:spPr>
        <a:xfrm>
          <a:off x="0" y="2540373"/>
          <a:ext cx="574468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DF25D-F3F1-47E2-A475-61E4EC13003D}">
      <dsp:nvSpPr>
        <dsp:cNvPr id="0" name=""/>
        <dsp:cNvSpPr/>
      </dsp:nvSpPr>
      <dsp:spPr>
        <a:xfrm>
          <a:off x="428909" y="2859396"/>
          <a:ext cx="779835" cy="77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8EBCF-412D-4E4E-95B2-4378524AB0B8}">
      <dsp:nvSpPr>
        <dsp:cNvPr id="0" name=""/>
        <dsp:cNvSpPr/>
      </dsp:nvSpPr>
      <dsp:spPr>
        <a:xfrm>
          <a:off x="1637654" y="2540373"/>
          <a:ext cx="4107030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Tested </a:t>
          </a:r>
          <a:r>
            <a:rPr lang="en-US" sz="2100" kern="1200"/>
            <a:t>features such as searching flights, trip type, passengers, seats, and purchase flight</a:t>
          </a:r>
          <a:r>
            <a:rPr lang="en-US" sz="2100" kern="1200">
              <a:latin typeface="Calibri Light" panose="020F0302020204030204"/>
            </a:rPr>
            <a:t>.</a:t>
          </a:r>
          <a:endParaRPr lang="en-US" sz="2100" kern="1200"/>
        </a:p>
      </dsp:txBody>
      <dsp:txXfrm>
        <a:off x="1637654" y="2540373"/>
        <a:ext cx="4107030" cy="1417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33853-A927-41AB-917C-32373234277C}">
      <dsp:nvSpPr>
        <dsp:cNvPr id="0" name=""/>
        <dsp:cNvSpPr/>
      </dsp:nvSpPr>
      <dsp:spPr>
        <a:xfrm>
          <a:off x="5604763" y="307113"/>
          <a:ext cx="4355588" cy="4355588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Search Flight </a:t>
          </a:r>
        </a:p>
      </dsp:txBody>
      <dsp:txXfrm>
        <a:off x="7886262" y="863488"/>
        <a:ext cx="1140749" cy="881488"/>
      </dsp:txXfrm>
    </dsp:sp>
    <dsp:sp modelId="{4805E8AE-5ADB-42A3-B737-E9B6142ABC6E}">
      <dsp:nvSpPr>
        <dsp:cNvPr id="0" name=""/>
        <dsp:cNvSpPr/>
      </dsp:nvSpPr>
      <dsp:spPr>
        <a:xfrm>
          <a:off x="5656615" y="396817"/>
          <a:ext cx="4355588" cy="4355588"/>
        </a:xfrm>
        <a:prstGeom prst="pie">
          <a:avLst>
            <a:gd name="adj1" fmla="val 198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Select Trip Type </a:t>
          </a:r>
        </a:p>
      </dsp:txBody>
      <dsp:txXfrm>
        <a:off x="8612193" y="2159794"/>
        <a:ext cx="1192601" cy="855561"/>
      </dsp:txXfrm>
    </dsp:sp>
    <dsp:sp modelId="{AC89F809-6D0C-4D9B-9FEA-16524CF2FD23}">
      <dsp:nvSpPr>
        <dsp:cNvPr id="0" name=""/>
        <dsp:cNvSpPr/>
      </dsp:nvSpPr>
      <dsp:spPr>
        <a:xfrm>
          <a:off x="5604763" y="486522"/>
          <a:ext cx="4355588" cy="4355588"/>
        </a:xfrm>
        <a:prstGeom prst="pie">
          <a:avLst>
            <a:gd name="adj1" fmla="val 18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Select Passengers </a:t>
          </a:r>
        </a:p>
      </dsp:txBody>
      <dsp:txXfrm>
        <a:off x="7886262" y="3430173"/>
        <a:ext cx="1140749" cy="881488"/>
      </dsp:txXfrm>
    </dsp:sp>
    <dsp:sp modelId="{2A75B85E-89A7-4C99-9188-ECC51BEAAF5B}">
      <dsp:nvSpPr>
        <dsp:cNvPr id="0" name=""/>
        <dsp:cNvSpPr/>
      </dsp:nvSpPr>
      <dsp:spPr>
        <a:xfrm>
          <a:off x="5501059" y="480163"/>
          <a:ext cx="4355588" cy="4355588"/>
        </a:xfrm>
        <a:prstGeom prst="pie">
          <a:avLst>
            <a:gd name="adj1" fmla="val 54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Seats Selection</a:t>
          </a:r>
        </a:p>
      </dsp:txBody>
      <dsp:txXfrm>
        <a:off x="6434399" y="3423814"/>
        <a:ext cx="1140749" cy="881488"/>
      </dsp:txXfrm>
    </dsp:sp>
    <dsp:sp modelId="{86AABD39-4649-46FE-8055-A27BB92BEC14}">
      <dsp:nvSpPr>
        <dsp:cNvPr id="0" name=""/>
        <dsp:cNvSpPr/>
      </dsp:nvSpPr>
      <dsp:spPr>
        <a:xfrm>
          <a:off x="5449206" y="396817"/>
          <a:ext cx="4355588" cy="4355588"/>
        </a:xfrm>
        <a:prstGeom prst="pie">
          <a:avLst>
            <a:gd name="adj1" fmla="val 90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Page Overview of Selected Flight</a:t>
          </a:r>
        </a:p>
      </dsp:txBody>
      <dsp:txXfrm>
        <a:off x="5656615" y="2159794"/>
        <a:ext cx="1192601" cy="855561"/>
      </dsp:txXfrm>
    </dsp:sp>
    <dsp:sp modelId="{B9CF3509-3D42-4F79-B6AB-71F5C1B4CDF3}">
      <dsp:nvSpPr>
        <dsp:cNvPr id="0" name=""/>
        <dsp:cNvSpPr/>
      </dsp:nvSpPr>
      <dsp:spPr>
        <a:xfrm>
          <a:off x="5501059" y="307113"/>
          <a:ext cx="4355588" cy="4355588"/>
        </a:xfrm>
        <a:prstGeom prst="pie">
          <a:avLst>
            <a:gd name="adj1" fmla="val 126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Purchase Flight </a:t>
          </a:r>
        </a:p>
      </dsp:txBody>
      <dsp:txXfrm>
        <a:off x="6434399" y="863488"/>
        <a:ext cx="1140749" cy="881488"/>
      </dsp:txXfrm>
    </dsp:sp>
    <dsp:sp modelId="{D5993016-C7F3-4E91-837F-A55BA90ACD4C}">
      <dsp:nvSpPr>
        <dsp:cNvPr id="0" name=""/>
        <dsp:cNvSpPr/>
      </dsp:nvSpPr>
      <dsp:spPr>
        <a:xfrm>
          <a:off x="5334972" y="37481"/>
          <a:ext cx="4894851" cy="4894851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5002E-B29C-4CEE-8117-F5A4508120DB}">
      <dsp:nvSpPr>
        <dsp:cNvPr id="0" name=""/>
        <dsp:cNvSpPr/>
      </dsp:nvSpPr>
      <dsp:spPr>
        <a:xfrm>
          <a:off x="5386825" y="127186"/>
          <a:ext cx="4894851" cy="4894851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F5EA5-C24D-49AA-9F95-28118B638D1E}">
      <dsp:nvSpPr>
        <dsp:cNvPr id="0" name=""/>
        <dsp:cNvSpPr/>
      </dsp:nvSpPr>
      <dsp:spPr>
        <a:xfrm>
          <a:off x="5334972" y="216890"/>
          <a:ext cx="4894851" cy="4894851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B05EA-4EC2-42E2-975E-606A40B363A8}">
      <dsp:nvSpPr>
        <dsp:cNvPr id="0" name=""/>
        <dsp:cNvSpPr/>
      </dsp:nvSpPr>
      <dsp:spPr>
        <a:xfrm>
          <a:off x="5231586" y="210531"/>
          <a:ext cx="4894851" cy="4894851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A7B8E-4DC3-4849-9BF0-3BDD9C3077F0}">
      <dsp:nvSpPr>
        <dsp:cNvPr id="0" name=""/>
        <dsp:cNvSpPr/>
      </dsp:nvSpPr>
      <dsp:spPr>
        <a:xfrm>
          <a:off x="5179734" y="127186"/>
          <a:ext cx="4894851" cy="4894851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13C13-7E98-4D47-B4D1-703A5A3F8FA2}">
      <dsp:nvSpPr>
        <dsp:cNvPr id="0" name=""/>
        <dsp:cNvSpPr/>
      </dsp:nvSpPr>
      <dsp:spPr>
        <a:xfrm>
          <a:off x="5231586" y="37481"/>
          <a:ext cx="4894851" cy="4894851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9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CIS 480/580</a:t>
            </a:r>
            <a:br>
              <a:rPr lang="en-US" sz="4000" kern="1200"/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>
                <a:solidFill>
                  <a:srgbClr val="FFFFFF"/>
                </a:solidFill>
              </a:rPr>
              <a:t>Delta Flight Booking System</a:t>
            </a:r>
            <a:br>
              <a:rPr lang="en-US" sz="4000" kern="1200"/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910" y="1401878"/>
            <a:ext cx="4985548" cy="3471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>
                <a:solidFill>
                  <a:schemeClr val="bg1"/>
                </a:solidFill>
                <a:latin typeface="Bahnschrift"/>
                <a:cs typeface="Calibri"/>
              </a:rPr>
              <a:t>Team NAU</a:t>
            </a:r>
            <a:endParaRPr lang="en-US" sz="6600">
              <a:solidFill>
                <a:schemeClr val="bg1"/>
              </a:solidFill>
              <a:latin typeface="Bahnschrift"/>
              <a:cs typeface="Calibri" panose="020F0502020204030204"/>
            </a:endParaRPr>
          </a:p>
          <a:p>
            <a:endParaRPr lang="en-US" sz="2000" b="1">
              <a:solidFill>
                <a:srgbClr val="FEFFFF"/>
              </a:solidFill>
              <a:ea typeface="Calibri"/>
              <a:cs typeface="Calibri"/>
            </a:endParaRPr>
          </a:p>
        </p:txBody>
      </p:sp>
      <p:pic>
        <p:nvPicPr>
          <p:cNvPr id="5" name="Picture 2" descr="Delta Airlines Logo, symbol, meaning, history, PNG, brand">
            <a:extLst>
              <a:ext uri="{FF2B5EF4-FFF2-40B4-BE49-F238E27FC236}">
                <a16:creationId xmlns:a16="http://schemas.microsoft.com/office/drawing/2014/main" id="{9F101F79-405E-FCD1-319F-57FFA0E1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47" y="3844119"/>
            <a:ext cx="3163873" cy="14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605F-A988-6441-8770-10AB630C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31" y="166532"/>
            <a:ext cx="11560750" cy="4729347"/>
          </a:xfrm>
        </p:spPr>
        <p:txBody>
          <a:bodyPr anchor="t">
            <a:normAutofit/>
          </a:bodyPr>
          <a:lstStyle/>
          <a:p>
            <a:r>
              <a:rPr lang="en-US" sz="4800" i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Defect #1: Can't book more than 9 passengers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FDDCEFA-4CDF-8D8E-54D0-C27D9E48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2" y="989172"/>
            <a:ext cx="9178059" cy="5143986"/>
          </a:xfrm>
          <a:prstGeom prst="rect">
            <a:avLst/>
          </a:prstGeom>
        </p:spPr>
      </p:pic>
      <p:pic>
        <p:nvPicPr>
          <p:cNvPr id="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E75CCC90-F6F5-36D7-0580-4F7ECCB9E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90762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92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605F-A988-6441-8770-10AB630C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81" y="187026"/>
            <a:ext cx="11560750" cy="4729347"/>
          </a:xfrm>
        </p:spPr>
        <p:txBody>
          <a:bodyPr anchor="t">
            <a:normAutofit/>
          </a:bodyPr>
          <a:lstStyle/>
          <a:p>
            <a:r>
              <a:rPr lang="en-US" sz="4800" i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Defect #2: Selecting Done is inefficient </a:t>
            </a:r>
          </a:p>
        </p:txBody>
      </p:sp>
      <p:pic>
        <p:nvPicPr>
          <p:cNvPr id="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E75CCC90-F6F5-36D7-0580-4F7ECCB9E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90762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8AD7156-C06A-643C-C464-E2A23775F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4002" y="939949"/>
            <a:ext cx="9181780" cy="5160674"/>
          </a:xfrm>
        </p:spPr>
      </p:pic>
    </p:spTree>
    <p:extLst>
      <p:ext uri="{BB962C8B-B14F-4D97-AF65-F5344CB8AC3E}">
        <p14:creationId xmlns:p14="http://schemas.microsoft.com/office/powerpoint/2010/main" val="201707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68B4F-F98B-A6D2-6D73-3A80BD66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25" y="337670"/>
            <a:ext cx="9895951" cy="1033669"/>
          </a:xfrm>
        </p:spPr>
        <p:txBody>
          <a:bodyPr>
            <a:normAutofit/>
          </a:bodyPr>
          <a:lstStyle/>
          <a:p>
            <a:r>
              <a:rPr lang="en-US" sz="5400" i="1">
                <a:solidFill>
                  <a:schemeClr val="bg1"/>
                </a:solidFill>
                <a:latin typeface="Calibri"/>
                <a:ea typeface="Cambria"/>
                <a:cs typeface="Calibri Light"/>
              </a:rPr>
              <a:t>Severity/Priority Assessment</a:t>
            </a:r>
            <a:endParaRPr lang="en-US" sz="5400" i="1">
              <a:solidFill>
                <a:schemeClr val="bg1"/>
              </a:solidFill>
              <a:latin typeface="Calibri"/>
              <a:ea typeface="Cambria"/>
              <a:cs typeface="Calibri"/>
            </a:endParaRPr>
          </a:p>
        </p:txBody>
      </p:sp>
      <p:pic>
        <p:nvPicPr>
          <p:cNvPr id="5" name="Picture 2" descr="Delta Airlines Logo, symbol, meaning, history, PNG, brand">
            <a:extLst>
              <a:ext uri="{FF2B5EF4-FFF2-40B4-BE49-F238E27FC236}">
                <a16:creationId xmlns:a16="http://schemas.microsoft.com/office/drawing/2014/main" id="{5C77F9C6-838E-B2A3-0E1F-E0F59C39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4ABC5FD-5550-A753-2FC0-4B6146A9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9" y="1691158"/>
            <a:ext cx="5464653" cy="4155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A5EC9-97FC-BDD9-3EF5-3620BCEBE94B}"/>
              </a:ext>
            </a:extLst>
          </p:cNvPr>
          <p:cNvSpPr txBox="1"/>
          <p:nvPr/>
        </p:nvSpPr>
        <p:spPr>
          <a:xfrm>
            <a:off x="5967412" y="1871662"/>
            <a:ext cx="5443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i="1">
              <a:cs typeface="Calibri"/>
            </a:endParaRP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0FD5E740-CC60-1BE8-2CBE-07298FCAD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7195"/>
              </p:ext>
            </p:extLst>
          </p:nvPr>
        </p:nvGraphicFramePr>
        <p:xfrm>
          <a:off x="5924550" y="1714500"/>
          <a:ext cx="5974896" cy="4800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32">
                  <a:extLst>
                    <a:ext uri="{9D8B030D-6E8A-4147-A177-3AD203B41FA5}">
                      <a16:colId xmlns:a16="http://schemas.microsoft.com/office/drawing/2014/main" val="1328285624"/>
                    </a:ext>
                  </a:extLst>
                </a:gridCol>
                <a:gridCol w="1991632">
                  <a:extLst>
                    <a:ext uri="{9D8B030D-6E8A-4147-A177-3AD203B41FA5}">
                      <a16:colId xmlns:a16="http://schemas.microsoft.com/office/drawing/2014/main" val="4273401608"/>
                    </a:ext>
                  </a:extLst>
                </a:gridCol>
                <a:gridCol w="1991632">
                  <a:extLst>
                    <a:ext uri="{9D8B030D-6E8A-4147-A177-3AD203B41FA5}">
                      <a16:colId xmlns:a16="http://schemas.microsoft.com/office/drawing/2014/main" val="946917160"/>
                    </a:ext>
                  </a:extLst>
                </a:gridCol>
              </a:tblGrid>
              <a:tr h="26918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Risk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Defects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219943"/>
                  </a:ext>
                </a:extLst>
              </a:tr>
              <a:tr h="86835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Business Risk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/>
                        </a:rPr>
                        <a:t>Can't book more than 9 passengers</a:t>
                      </a:r>
                      <a:endParaRPr lang="en-US" sz="1800" b="0" i="0" u="none" strike="noStrike" noProof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2,2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851082"/>
                  </a:ext>
                </a:extLst>
              </a:tr>
              <a:tr h="66863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Business Risk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Selecting Done on Selecting Date is inefficient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3,4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30891"/>
                  </a:ext>
                </a:extLst>
              </a:tr>
              <a:tr h="105938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Product Risk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Currency doesn’t convert over from USD to Rupees in Nepal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4,4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190406"/>
                  </a:ext>
                </a:extLst>
              </a:tr>
              <a:tr h="1059389">
                <a:tc>
                  <a:txBody>
                    <a:bodyPr/>
                    <a:lstStyle/>
                    <a:p>
                      <a:r>
                        <a:rPr lang="en-US"/>
                        <a:t>Technical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noProof="0">
                          <a:latin typeface="Calibri"/>
                        </a:rPr>
                        <a:t>Russia is still displayable as a search option, when all flights are banned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4,3 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6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36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gital network connection">
            <a:extLst>
              <a:ext uri="{FF2B5EF4-FFF2-40B4-BE49-F238E27FC236}">
                <a16:creationId xmlns:a16="http://schemas.microsoft.com/office/drawing/2014/main" id="{3341206C-3213-DF7B-B3A7-5B34AE01C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2" b="1151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13EF1-EA9A-BB2D-3AE9-A6B04B03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0" y="75399"/>
            <a:ext cx="3218339" cy="1482969"/>
          </a:xfrm>
        </p:spPr>
        <p:txBody>
          <a:bodyPr>
            <a:normAutofit/>
          </a:bodyPr>
          <a:lstStyle/>
          <a:p>
            <a:r>
              <a:rPr lang="en-US" sz="4000" b="1" i="1">
                <a:latin typeface="Calibri"/>
                <a:ea typeface="Calibri"/>
                <a:cs typeface="Calibri Light"/>
              </a:rPr>
              <a:t>DFD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E740C-AB3C-E242-EA6A-0CB445887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1903110"/>
            <a:ext cx="3606529" cy="3685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Helped us to visualize the major steps and data involved in the software-system process</a:t>
            </a:r>
          </a:p>
          <a:p>
            <a:r>
              <a:rPr lang="en-US" sz="2000">
                <a:cs typeface="Calibri"/>
              </a:rPr>
              <a:t>Created diagrams using </a:t>
            </a:r>
            <a:br>
              <a:rPr lang="en-US" sz="2000">
                <a:cs typeface="Calibri"/>
              </a:rPr>
            </a:br>
            <a:r>
              <a:rPr lang="en-US" sz="2000">
                <a:cs typeface="Calibri"/>
              </a:rPr>
              <a:t>lucid chart.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E49DFB2A-87B3-0DB1-5ECD-5C7DE6114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9" y="6086269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70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C3A7E-CC98-4A9E-70AA-859F66F3AAB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Fig. Level 0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ADBCC-1B55-68B2-AE08-22AD488AE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117" y="966913"/>
            <a:ext cx="8035803" cy="4600496"/>
          </a:xfrm>
          <a:prstGeom prst="rect">
            <a:avLst/>
          </a:prstGeom>
        </p:spPr>
      </p:pic>
      <p:pic>
        <p:nvPicPr>
          <p:cNvPr id="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512FAD10-0AC7-9353-85E0-124F173B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31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B0BE3-B322-3BB1-5E70-6C7925A7D49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Fig. Level 1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614E1-7616-433A-EC1E-0FC11C5E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50" y="1267403"/>
            <a:ext cx="8603369" cy="4323193"/>
          </a:xfrm>
          <a:prstGeom prst="rect">
            <a:avLst/>
          </a:prstGeom>
        </p:spPr>
      </p:pic>
      <p:pic>
        <p:nvPicPr>
          <p:cNvPr id="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36AA155A-D61C-FF1B-80FC-5B1C733A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22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4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B3B2D-3329-E2B4-5B3F-715BFF6CB01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Fig. Level 2 Diagram (Process)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6B147DB-1C61-4CB1-10BA-6C70C6E9F7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43" y="48353"/>
            <a:ext cx="7437585" cy="6768201"/>
          </a:xfrm>
          <a:prstGeom prst="rect">
            <a:avLst/>
          </a:prstGeom>
        </p:spPr>
      </p:pic>
      <p:pic>
        <p:nvPicPr>
          <p:cNvPr id="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0DED60A5-0148-496B-4E97-38DB3338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86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353F6-B067-515E-9D27-2E02FFD676D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Fig. Level 2 Diagram(Data flow)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4CB9B6C-BA51-A22D-22A6-958B868A3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655" y="1198979"/>
            <a:ext cx="8564003" cy="3960850"/>
          </a:xfrm>
          <a:prstGeom prst="rect">
            <a:avLst/>
          </a:prstGeom>
        </p:spPr>
      </p:pic>
      <p:pic>
        <p:nvPicPr>
          <p:cNvPr id="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E5FB40FD-5E54-8110-4C7E-E80DC67A0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5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31736-5FD1-3481-24F4-AEE61E44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7" y="-41102"/>
            <a:ext cx="4113969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ahnschrift"/>
                <a:ea typeface="+mj-lt"/>
                <a:cs typeface="+mj-lt"/>
              </a:rPr>
              <a:t>INTERVIEWING</a:t>
            </a:r>
            <a:br>
              <a:rPr lang="en-US">
                <a:solidFill>
                  <a:schemeClr val="bg1"/>
                </a:solidFill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Shailendra Kumar Yadav  </a:t>
            </a:r>
            <a:br>
              <a:rPr lang="en-US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Back End Engineer at Delta Airlines</a:t>
            </a:r>
            <a:endParaRPr lang="en-US" sz="320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CA83-CA32-F2FE-5738-B675FDA0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475" y="-202737"/>
            <a:ext cx="7190744" cy="6747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endParaRPr lang="en-US" sz="2200" b="1">
              <a:latin typeface="Calibri Light"/>
              <a:cs typeface="Calibri Light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200" b="1">
              <a:latin typeface="Calibri Light"/>
              <a:cs typeface="Calibri Light"/>
            </a:endParaRPr>
          </a:p>
          <a:p>
            <a:pPr>
              <a:spcBef>
                <a:spcPct val="0"/>
              </a:spcBef>
            </a:pPr>
            <a:r>
              <a:rPr lang="en-US">
                <a:latin typeface="Calibri" panose="020F0502020204030204"/>
                <a:cs typeface="Calibri" panose="020F0502020204030204"/>
              </a:rPr>
              <a:t>Scope</a:t>
            </a:r>
          </a:p>
          <a:p>
            <a:pPr>
              <a:spcBef>
                <a:spcPct val="0"/>
              </a:spcBef>
            </a:pPr>
            <a:r>
              <a:rPr lang="en-US">
                <a:latin typeface="Calibri" panose="020F0502020204030204"/>
                <a:cs typeface="Calibri" panose="020F0502020204030204"/>
              </a:rPr>
              <a:t>Framework Discussion</a:t>
            </a:r>
          </a:p>
          <a:p>
            <a:pPr>
              <a:spcBef>
                <a:spcPct val="0"/>
              </a:spcBef>
            </a:pPr>
            <a:r>
              <a:rPr lang="en-US">
                <a:latin typeface="Calibri" panose="020F0502020204030204"/>
                <a:cs typeface="Calibri" panose="020F0502020204030204"/>
              </a:rPr>
              <a:t>Database Discussion</a:t>
            </a:r>
          </a:p>
          <a:p>
            <a:pPr>
              <a:spcBef>
                <a:spcPct val="0"/>
              </a:spcBef>
            </a:pPr>
            <a:r>
              <a:rPr lang="en-US">
                <a:latin typeface="Calibri" panose="020F0502020204030204"/>
                <a:cs typeface="Calibri" panose="020F0502020204030204"/>
              </a:rPr>
              <a:t>Interacted showing the database we designed</a:t>
            </a:r>
          </a:p>
          <a:p>
            <a:pPr>
              <a:spcBef>
                <a:spcPct val="0"/>
              </a:spcBef>
            </a:pPr>
            <a:r>
              <a:rPr lang="en-US">
                <a:latin typeface="Calibri" panose="020F0502020204030204"/>
                <a:cs typeface="Calibri" panose="020F0502020204030204"/>
              </a:rPr>
              <a:t>Review 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3200">
              <a:latin typeface="Calibri Light"/>
              <a:ea typeface="+mn-lt"/>
              <a:cs typeface="Calibri Light"/>
            </a:endParaRPr>
          </a:p>
          <a:p>
            <a:pPr marL="0" indent="0">
              <a:buNone/>
            </a:pPr>
            <a:endParaRPr lang="en-US" sz="2200">
              <a:cs typeface="Calibri" panose="020F0502020204030204"/>
            </a:endParaRPr>
          </a:p>
        </p:txBody>
      </p:sp>
      <p:pic>
        <p:nvPicPr>
          <p:cNvPr id="5" name="Picture 2" descr="Delta Airlines Logo, symbol, meaning, history, PNG, brand">
            <a:extLst>
              <a:ext uri="{FF2B5EF4-FFF2-40B4-BE49-F238E27FC236}">
                <a16:creationId xmlns:a16="http://schemas.microsoft.com/office/drawing/2014/main" id="{0959EF05-5B21-EF92-859F-BB4B072BF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29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B34F-B018-E8F9-915B-D613D8BC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316" y="342611"/>
            <a:ext cx="10515600" cy="1325563"/>
          </a:xfrm>
        </p:spPr>
        <p:txBody>
          <a:bodyPr/>
          <a:lstStyle/>
          <a:p>
            <a:r>
              <a:rPr lang="en-US" i="1">
                <a:ea typeface="+mj-lt"/>
                <a:cs typeface="+mj-lt"/>
              </a:rPr>
              <a:t>THANK YOU EVERYONE! Q/A SESSION BEGINS.</a:t>
            </a:r>
            <a:endParaRPr lang="en-US">
              <a:ea typeface="+mj-lt"/>
              <a:cs typeface="+mj-lt"/>
            </a:endParaRPr>
          </a:p>
          <a:p>
            <a:pPr algn="ctr"/>
            <a:r>
              <a:rPr lang="en-US" i="1">
                <a:ea typeface="+mj-lt"/>
                <a:cs typeface="+mj-lt"/>
              </a:rPr>
              <a:t>Feel free to ask any questions.....</a:t>
            </a:r>
            <a:endParaRPr lang="en-US">
              <a:cs typeface="Calibri Light" panose="020F0302020204030204"/>
            </a:endParaRPr>
          </a:p>
        </p:txBody>
      </p:sp>
      <p:pic>
        <p:nvPicPr>
          <p:cNvPr id="14" name="Picture 2" descr="Delta Airlines Logo, symbol, meaning, history, PNG, brand">
            <a:extLst>
              <a:ext uri="{FF2B5EF4-FFF2-40B4-BE49-F238E27FC236}">
                <a16:creationId xmlns:a16="http://schemas.microsoft.com/office/drawing/2014/main" id="{A1128774-1C44-71A1-CC9B-E8219F46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993" y="2169892"/>
            <a:ext cx="6023452" cy="333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9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B34F-B018-E8F9-915B-D613D8BC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399761"/>
            <a:ext cx="10515600" cy="1325563"/>
          </a:xfrm>
        </p:spPr>
        <p:txBody>
          <a:bodyPr/>
          <a:lstStyle/>
          <a:p>
            <a:r>
              <a:rPr lang="en-US" b="1" i="1">
                <a:latin typeface="Calibri"/>
                <a:ea typeface="Calibri"/>
                <a:cs typeface="Calibri Light"/>
              </a:rPr>
              <a:t>Meet our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4102F2-5C3E-C580-4F90-E09A1CD33776}"/>
              </a:ext>
            </a:extLst>
          </p:cNvPr>
          <p:cNvSpPr/>
          <p:nvPr/>
        </p:nvSpPr>
        <p:spPr>
          <a:xfrm>
            <a:off x="280458" y="1841500"/>
            <a:ext cx="2730500" cy="424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FCE15-462E-8E8C-2074-A0D1713839A9}"/>
              </a:ext>
            </a:extLst>
          </p:cNvPr>
          <p:cNvSpPr/>
          <p:nvPr/>
        </p:nvSpPr>
        <p:spPr>
          <a:xfrm>
            <a:off x="3222625" y="1841499"/>
            <a:ext cx="2730500" cy="4243916"/>
          </a:xfrm>
          <a:prstGeom prst="rect">
            <a:avLst/>
          </a:prstGeom>
          <a:solidFill>
            <a:srgbClr val="A10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800BD0-E81C-A12C-CF7A-E5CC945DC668}"/>
              </a:ext>
            </a:extLst>
          </p:cNvPr>
          <p:cNvSpPr/>
          <p:nvPr/>
        </p:nvSpPr>
        <p:spPr>
          <a:xfrm>
            <a:off x="6185958" y="1841498"/>
            <a:ext cx="2730500" cy="424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4E6E9-F8D3-BE62-E7C0-5E9E039EF57C}"/>
              </a:ext>
            </a:extLst>
          </p:cNvPr>
          <p:cNvSpPr/>
          <p:nvPr/>
        </p:nvSpPr>
        <p:spPr>
          <a:xfrm>
            <a:off x="9128124" y="1841497"/>
            <a:ext cx="2730500" cy="4243916"/>
          </a:xfrm>
          <a:prstGeom prst="rect">
            <a:avLst/>
          </a:prstGeom>
          <a:solidFill>
            <a:srgbClr val="A10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2D36-916F-3690-8225-BBA5311FE062}"/>
              </a:ext>
            </a:extLst>
          </p:cNvPr>
          <p:cNvSpPr txBox="1"/>
          <p:nvPr/>
        </p:nvSpPr>
        <p:spPr>
          <a:xfrm>
            <a:off x="460375" y="4857750"/>
            <a:ext cx="22860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ea typeface="Calibri"/>
                <a:cs typeface="Calibri"/>
              </a:rPr>
              <a:t>Tamer </a:t>
            </a:r>
            <a:endParaRPr lang="en-US" b="1">
              <a:cs typeface="Calibri"/>
            </a:endParaRPr>
          </a:p>
          <a:p>
            <a:pPr algn="ctr"/>
            <a:r>
              <a:rPr lang="en-US" sz="2400" b="1">
                <a:ea typeface="Calibri"/>
                <a:cs typeface="Calibri"/>
              </a:rPr>
              <a:t>Ayoub </a:t>
            </a:r>
            <a:endParaRPr lang="en-US" sz="2400" b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7B77B-AB9B-D885-215F-2AEFF3729DD1}"/>
              </a:ext>
            </a:extLst>
          </p:cNvPr>
          <p:cNvSpPr txBox="1"/>
          <p:nvPr/>
        </p:nvSpPr>
        <p:spPr>
          <a:xfrm>
            <a:off x="3528743" y="4910666"/>
            <a:ext cx="22860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Yuba </a:t>
            </a:r>
            <a:endParaRPr lang="en-US" b="1">
              <a:cs typeface="Calibri"/>
            </a:endParaRPr>
          </a:p>
          <a:p>
            <a:pPr algn="ctr"/>
            <a:r>
              <a:rPr lang="en-US" sz="2400" b="1">
                <a:cs typeface="Calibri"/>
              </a:rPr>
              <a:t>Krishna Oli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4DDAF-AB33-F6C9-93C7-ED22ACEA3259}"/>
              </a:ext>
            </a:extLst>
          </p:cNvPr>
          <p:cNvSpPr txBox="1"/>
          <p:nvPr/>
        </p:nvSpPr>
        <p:spPr>
          <a:xfrm>
            <a:off x="6408207" y="4910665"/>
            <a:ext cx="22860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Swastik </a:t>
            </a:r>
            <a:endParaRPr lang="en-US" b="1">
              <a:cs typeface="Calibri"/>
            </a:endParaRPr>
          </a:p>
          <a:p>
            <a:pPr algn="ctr"/>
            <a:r>
              <a:rPr lang="en-US" sz="2400" b="1">
                <a:cs typeface="Calibri"/>
              </a:rPr>
              <a:t>Lamsal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DA451-D62F-2D2A-D30F-821F553931E2}"/>
              </a:ext>
            </a:extLst>
          </p:cNvPr>
          <p:cNvSpPr txBox="1"/>
          <p:nvPr/>
        </p:nvSpPr>
        <p:spPr>
          <a:xfrm>
            <a:off x="9265707" y="4878915"/>
            <a:ext cx="22860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Grishma </a:t>
            </a:r>
            <a:endParaRPr lang="en-US" b="1">
              <a:cs typeface="Calibri"/>
            </a:endParaRPr>
          </a:p>
          <a:p>
            <a:pPr algn="ctr"/>
            <a:r>
              <a:rPr lang="en-US" sz="2400" b="1">
                <a:cs typeface="Calibri"/>
              </a:rPr>
              <a:t>Thapaliya</a:t>
            </a:r>
          </a:p>
        </p:txBody>
      </p:sp>
      <p:pic>
        <p:nvPicPr>
          <p:cNvPr id="5" name="Picture 5" descr="A picture containing person, outdoor, sky, person&#10;&#10;Description automatically generated">
            <a:extLst>
              <a:ext uri="{FF2B5EF4-FFF2-40B4-BE49-F238E27FC236}">
                <a16:creationId xmlns:a16="http://schemas.microsoft.com/office/drawing/2014/main" id="{B80F7386-A6FD-89FC-67E7-5F5EDDD66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51" t="15726" r="1121" b="23790"/>
          <a:stretch/>
        </p:blipFill>
        <p:spPr>
          <a:xfrm>
            <a:off x="456914" y="2186244"/>
            <a:ext cx="2356834" cy="2475524"/>
          </a:xfrm>
        </p:spPr>
      </p:pic>
      <p:pic>
        <p:nvPicPr>
          <p:cNvPr id="14" name="Picture 2" descr="Delta Airlines Logo, symbol, meaning, history, PNG, brand">
            <a:extLst>
              <a:ext uri="{FF2B5EF4-FFF2-40B4-BE49-F238E27FC236}">
                <a16:creationId xmlns:a16="http://schemas.microsoft.com/office/drawing/2014/main" id="{A1128774-1C44-71A1-CC9B-E8219F46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668" y="569692"/>
            <a:ext cx="1441927" cy="8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5">
            <a:extLst>
              <a:ext uri="{FF2B5EF4-FFF2-40B4-BE49-F238E27FC236}">
                <a16:creationId xmlns:a16="http://schemas.microsoft.com/office/drawing/2014/main" id="{853E31ED-6923-A2BA-668E-AE96972C3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21" r="1833" b="39860"/>
          <a:stretch/>
        </p:blipFill>
        <p:spPr>
          <a:xfrm>
            <a:off x="6395202" y="2200238"/>
            <a:ext cx="2290492" cy="2474655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D2BDA6B-6118-807A-A673-A4E46F022E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40" t="25748" r="440" b="17550"/>
          <a:stretch/>
        </p:blipFill>
        <p:spPr>
          <a:xfrm>
            <a:off x="9377740" y="2203407"/>
            <a:ext cx="2106321" cy="2459455"/>
          </a:xfrm>
          <a:prstGeom prst="rect">
            <a:avLst/>
          </a:prstGeom>
        </p:spPr>
      </p:pic>
      <p:pic>
        <p:nvPicPr>
          <p:cNvPr id="6" name="Picture 14" descr="A picture containing sky, outdoor, person, person&#10;&#10;Description automatically generated">
            <a:extLst>
              <a:ext uri="{FF2B5EF4-FFF2-40B4-BE49-F238E27FC236}">
                <a16:creationId xmlns:a16="http://schemas.microsoft.com/office/drawing/2014/main" id="{AFAB7437-27F7-E001-459D-C2CD5227F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19" t="26407" r="11062" b="1104"/>
          <a:stretch/>
        </p:blipFill>
        <p:spPr>
          <a:xfrm>
            <a:off x="3432307" y="2208999"/>
            <a:ext cx="2385510" cy="24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1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EFCF8-145B-3C04-FA3D-63CC3C65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800" b="1" i="1">
                <a:solidFill>
                  <a:srgbClr val="FFFFFF"/>
                </a:solidFill>
                <a:latin typeface="Calibri"/>
                <a:ea typeface="Calibri"/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DEF0-312C-C3DF-E6FB-413E4A01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949" y="2129641"/>
            <a:ext cx="9708995" cy="4329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Project Introduction</a:t>
            </a:r>
            <a:endParaRPr lang="en-US" sz="1400" b="1">
              <a:cs typeface="Calibri"/>
            </a:endParaRP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Behavior Driven Development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Our Scope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Testing Approach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Testing Objectives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Metrics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Defect #1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Defect #2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Severity/Priority Assessment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DFD Diagrams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Interview w/ Delta Back End Engineer</a:t>
            </a:r>
          </a:p>
          <a:p>
            <a:pPr marL="514350" indent="-514350">
              <a:lnSpc>
                <a:spcPct val="100000"/>
              </a:lnSpc>
              <a:buAutoNum type="romanLcPeriod"/>
            </a:pPr>
            <a:r>
              <a:rPr lang="en-US" sz="1400" b="1" i="1">
                <a:cs typeface="Calibri"/>
              </a:rPr>
              <a:t>QA Session</a:t>
            </a:r>
            <a:endParaRPr lang="en-US" sz="1400" b="1">
              <a:cs typeface="Calibri" panose="020F0502020204030204"/>
            </a:endParaRPr>
          </a:p>
        </p:txBody>
      </p:sp>
      <p:pic>
        <p:nvPicPr>
          <p:cNvPr id="5" name="Picture 2" descr="Delta Airlines Logo, symbol, meaning, history, PNG, brand">
            <a:extLst>
              <a:ext uri="{FF2B5EF4-FFF2-40B4-BE49-F238E27FC236}">
                <a16:creationId xmlns:a16="http://schemas.microsoft.com/office/drawing/2014/main" id="{3247982F-97A4-9744-E796-921CE0FE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2" y="5954569"/>
            <a:ext cx="1526360" cy="8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3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5E4C7C-01C9-062E-3C06-C7AC8456E4E6}"/>
              </a:ext>
            </a:extLst>
          </p:cNvPr>
          <p:cNvSpPr/>
          <p:nvPr/>
        </p:nvSpPr>
        <p:spPr>
          <a:xfrm>
            <a:off x="4762" y="2380"/>
            <a:ext cx="12192000" cy="171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00782-BED7-031C-9902-19314DD3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415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bg1"/>
                </a:solidFill>
                <a:latin typeface="Calibri"/>
                <a:ea typeface="Calibri"/>
                <a:cs typeface="Calibri Light"/>
              </a:rPr>
              <a:t>Project Introduction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B4CF2C78-5149-5374-6540-74C4432B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4" y="2100532"/>
            <a:ext cx="2455652" cy="2470030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3EFC9E7D-535B-35D2-5A29-B9F44624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77" y="2075642"/>
            <a:ext cx="1683707" cy="2225616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0D5DEB-EB41-A413-6584-BC01C2EC21B9}"/>
              </a:ext>
            </a:extLst>
          </p:cNvPr>
          <p:cNvSpPr txBox="1"/>
          <p:nvPr/>
        </p:nvSpPr>
        <p:spPr>
          <a:xfrm>
            <a:off x="595098" y="4755468"/>
            <a:ext cx="3079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Delta's Flight Booking System</a:t>
            </a:r>
            <a:endParaRPr lang="en-US"/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AFEE6A20-2995-9233-30CD-62B92AE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490" y="2104397"/>
            <a:ext cx="2455652" cy="24700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B9E957-BFB0-50E9-0BD0-59FFB19F4C5C}"/>
              </a:ext>
            </a:extLst>
          </p:cNvPr>
          <p:cNvSpPr txBox="1"/>
          <p:nvPr/>
        </p:nvSpPr>
        <p:spPr>
          <a:xfrm>
            <a:off x="3599965" y="4755467"/>
            <a:ext cx="3079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Booking Process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83E6D-CE77-5C7C-2FCE-7F9170A24368}"/>
              </a:ext>
            </a:extLst>
          </p:cNvPr>
          <p:cNvSpPr txBox="1"/>
          <p:nvPr/>
        </p:nvSpPr>
        <p:spPr>
          <a:xfrm>
            <a:off x="6360417" y="4755466"/>
            <a:ext cx="3079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Test Approach</a:t>
            </a:r>
          </a:p>
        </p:txBody>
      </p:sp>
      <p:pic>
        <p:nvPicPr>
          <p:cNvPr id="14" name="Picture 2" descr="Delta Airlines Logo, symbol, meaning, history, PNG, brand">
            <a:extLst>
              <a:ext uri="{FF2B5EF4-FFF2-40B4-BE49-F238E27FC236}">
                <a16:creationId xmlns:a16="http://schemas.microsoft.com/office/drawing/2014/main" id="{A3AD0B64-FCFB-3F0D-6439-F2E8BDA1B5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5" y="5986319"/>
            <a:ext cx="1439770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23424F34-22CF-A549-C9F8-85DCD27C9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552" y="2114909"/>
            <a:ext cx="2196860" cy="215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C20DD7-5D5D-91FB-B294-C4B317D68A7A}"/>
              </a:ext>
            </a:extLst>
          </p:cNvPr>
          <p:cNvSpPr txBox="1"/>
          <p:nvPr/>
        </p:nvSpPr>
        <p:spPr>
          <a:xfrm>
            <a:off x="9005851" y="4755465"/>
            <a:ext cx="3079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Database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FA4795-F15C-0BAD-3682-4F3B8366F725}"/>
              </a:ext>
            </a:extLst>
          </p:cNvPr>
          <p:cNvSpPr/>
          <p:nvPr/>
        </p:nvSpPr>
        <p:spPr>
          <a:xfrm>
            <a:off x="-2382" y="1402555"/>
            <a:ext cx="12192000" cy="371475"/>
          </a:xfrm>
          <a:prstGeom prst="rect">
            <a:avLst/>
          </a:prstGeom>
          <a:solidFill>
            <a:srgbClr val="A10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5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6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D0D87094-59C7-3E2D-328C-B086C8796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30" r="1971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97F0997-1828-9905-47BC-3A30702F3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3" r="19903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34" name="Rectangle 2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ame 3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D9BA-394A-AD53-B79C-D80CDECD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b="1" i="1" kern="1200" cap="all">
                <a:solidFill>
                  <a:srgbClr val="080808"/>
                </a:solidFill>
                <a:latin typeface="Calibri"/>
                <a:ea typeface="Calibri"/>
                <a:cs typeface="Calibri"/>
              </a:rPr>
              <a:t>Behavior Driven Development</a:t>
            </a:r>
            <a:endParaRPr lang="en-US" sz="3600" b="1" i="1" kern="1200">
              <a:solidFill>
                <a:srgbClr val="080808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2" descr="Delta Airlines Logo, symbol, meaning, history, PNG, brand">
            <a:extLst>
              <a:ext uri="{FF2B5EF4-FFF2-40B4-BE49-F238E27FC236}">
                <a16:creationId xmlns:a16="http://schemas.microsoft.com/office/drawing/2014/main" id="{95C10896-FF4D-663D-6B4D-168867EAA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2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4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36004123-250B-37C0-61C3-B2993C0E7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200782-BED7-031C-9902-19314DD3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2" y="1389134"/>
            <a:ext cx="3671073" cy="34447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i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Our Scope</a:t>
            </a:r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E35D2C32-9069-54DC-D868-BFAB69341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5" y="5986319"/>
            <a:ext cx="1439770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9" name="TextBox 4">
            <a:extLst>
              <a:ext uri="{FF2B5EF4-FFF2-40B4-BE49-F238E27FC236}">
                <a16:creationId xmlns:a16="http://schemas.microsoft.com/office/drawing/2014/main" id="{C78DA96C-5049-5387-B766-2300E094E3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710162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8487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A015E-6748-BEBC-2F5C-3243EFB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 b="1" i="1">
                <a:cs typeface="Calibri Light"/>
              </a:rPr>
              <a:t>Testing Approach</a:t>
            </a:r>
            <a:endParaRPr lang="en-US" sz="4000" b="1" i="1">
              <a:ea typeface="Calibri Light"/>
              <a:cs typeface="Calibri Light"/>
            </a:endParaRPr>
          </a:p>
        </p:txBody>
      </p:sp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C01D0B57-F886-5D91-DACB-219E8B49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40858"/>
            <a:ext cx="5157216" cy="37888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Applied </a:t>
            </a:r>
            <a:r>
              <a:rPr lang="en-US" sz="2000" b="1"/>
              <a:t>black box testing.</a:t>
            </a:r>
            <a:endParaRPr lang="en-US" b="1">
              <a:cs typeface="Calibri"/>
            </a:endParaRPr>
          </a:p>
          <a:p>
            <a:r>
              <a:rPr lang="en-US" sz="2000"/>
              <a:t>Tested the Delta website focusing on booking flights. 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Performed </a:t>
            </a:r>
            <a:r>
              <a:rPr lang="en-US" sz="2000" b="1">
                <a:ea typeface="+mn-lt"/>
                <a:cs typeface="+mn-lt"/>
              </a:rPr>
              <a:t>System and Acceptance Testing </a:t>
            </a:r>
            <a:r>
              <a:rPr lang="en-US" sz="2000">
                <a:ea typeface="+mn-lt"/>
                <a:cs typeface="+mn-lt"/>
              </a:rPr>
              <a:t>where we tested the usability of each features </a:t>
            </a:r>
            <a:endParaRPr lang="en-US">
              <a:ea typeface="+mn-lt"/>
              <a:cs typeface="+mn-lt"/>
            </a:endParaRPr>
          </a:p>
          <a:p>
            <a:r>
              <a:rPr lang="en-US" sz="2000">
                <a:cs typeface="Calibri"/>
              </a:rPr>
              <a:t>We applied </a:t>
            </a:r>
            <a:r>
              <a:rPr lang="en-US" sz="2000" b="1">
                <a:cs typeface="Calibri"/>
              </a:rPr>
              <a:t>Persona User testing </a:t>
            </a:r>
            <a:r>
              <a:rPr lang="en-US" sz="2000" err="1">
                <a:cs typeface="Calibri"/>
              </a:rPr>
              <a:t>aswell</a:t>
            </a:r>
            <a:endParaRPr lang="en-US" sz="2000">
              <a:cs typeface="Calibri"/>
            </a:endParaRPr>
          </a:p>
        </p:txBody>
      </p:sp>
      <p:pic>
        <p:nvPicPr>
          <p:cNvPr id="3076" name="Picture 4" descr="What is Black Box Testing | Techniques &amp; Examples | Imperva">
            <a:extLst>
              <a:ext uri="{FF2B5EF4-FFF2-40B4-BE49-F238E27FC236}">
                <a16:creationId xmlns:a16="http://schemas.microsoft.com/office/drawing/2014/main" id="{EA0BB728-6459-3D89-D0BB-67CDA4739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718" y="1716550"/>
            <a:ext cx="5527718" cy="3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lta Airlines Logo, symbol, meaning, history, PNG, brand">
            <a:extLst>
              <a:ext uri="{FF2B5EF4-FFF2-40B4-BE49-F238E27FC236}">
                <a16:creationId xmlns:a16="http://schemas.microsoft.com/office/drawing/2014/main" id="{FBE37002-FE9A-B992-1390-8186AC8B2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04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289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E1E3-DEAA-06BA-9976-FB6770E16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92" y="12071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i="1">
                <a:latin typeface="Calibri"/>
                <a:ea typeface="Calibri"/>
                <a:cs typeface="Calibri Light"/>
              </a:rPr>
              <a:t>Test Objectives</a:t>
            </a:r>
          </a:p>
        </p:txBody>
      </p:sp>
      <p:pic>
        <p:nvPicPr>
          <p:cNvPr id="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512FAD10-0AC7-9353-85E0-124F173B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D211353-AE3F-1A3E-A7F0-CE4FC8623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199414"/>
              </p:ext>
            </p:extLst>
          </p:nvPr>
        </p:nvGraphicFramePr>
        <p:xfrm>
          <a:off x="-1720969" y="1207400"/>
          <a:ext cx="15461411" cy="518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105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9EB6-9AD6-8F60-8B7C-D37C7B3D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45" y="-6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i="1">
                <a:latin typeface="Bahnschrift"/>
                <a:cs typeface="Calibri Light"/>
              </a:rPr>
              <a:t>Metrics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996998A-F321-66FA-97DF-B49B64A70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724" y="1093932"/>
            <a:ext cx="8300801" cy="4959494"/>
          </a:xfrm>
        </p:spPr>
      </p:pic>
      <p:pic>
        <p:nvPicPr>
          <p:cNvPr id="6" name="Picture 2" descr="Delta Airlines Logo, symbol, meaning, history, PNG, brand">
            <a:extLst>
              <a:ext uri="{FF2B5EF4-FFF2-40B4-BE49-F238E27FC236}">
                <a16:creationId xmlns:a16="http://schemas.microsoft.com/office/drawing/2014/main" id="{EF619090-1BA3-5D71-B2B2-D575E7C51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" y="6043137"/>
            <a:ext cx="1504006" cy="7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59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CIS 480/580  Delta Flight Booking System </vt:lpstr>
      <vt:lpstr>Meet our Team</vt:lpstr>
      <vt:lpstr>Content</vt:lpstr>
      <vt:lpstr>Project Introduction</vt:lpstr>
      <vt:lpstr>Behavior Driven Development</vt:lpstr>
      <vt:lpstr>Our Scope</vt:lpstr>
      <vt:lpstr>Testing Approach</vt:lpstr>
      <vt:lpstr>Test Objectives</vt:lpstr>
      <vt:lpstr>Metrics</vt:lpstr>
      <vt:lpstr>Defect #1: Can't book more than 9 passengers</vt:lpstr>
      <vt:lpstr>Defect #2: Selecting Done is inefficient </vt:lpstr>
      <vt:lpstr>Severity/Priority Assessment</vt:lpstr>
      <vt:lpstr>DFD Diagrams</vt:lpstr>
      <vt:lpstr>PowerPoint Presentation</vt:lpstr>
      <vt:lpstr>PowerPoint Presentation</vt:lpstr>
      <vt:lpstr>PowerPoint Presentation</vt:lpstr>
      <vt:lpstr>PowerPoint Presentation</vt:lpstr>
      <vt:lpstr>INTERVIEWING   Shailendra Kumar Yadav   Back End Engineer at Delta Airlines</vt:lpstr>
      <vt:lpstr>THANK YOU EVERYONE! Q/A SESSION BEGINS. Feel free to ask any questions.....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2022-11-29T21:16:37Z</dcterms:created>
  <dcterms:modified xsi:type="dcterms:W3CDTF">2022-12-04T18:24:58Z</dcterms:modified>
</cp:coreProperties>
</file>